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2" r:id="rId1"/>
    <p:sldMasterId id="2147483668" r:id="rId2"/>
  </p:sldMasterIdLst>
  <p:notesMasterIdLst>
    <p:notesMasterId r:id="rId40"/>
  </p:notesMasterIdLst>
  <p:sldIdLst>
    <p:sldId id="285" r:id="rId3"/>
    <p:sldId id="286" r:id="rId4"/>
    <p:sldId id="287" r:id="rId5"/>
    <p:sldId id="354" r:id="rId6"/>
    <p:sldId id="353" r:id="rId7"/>
    <p:sldId id="316" r:id="rId8"/>
    <p:sldId id="327" r:id="rId9"/>
    <p:sldId id="317" r:id="rId10"/>
    <p:sldId id="328" r:id="rId11"/>
    <p:sldId id="329" r:id="rId12"/>
    <p:sldId id="330" r:id="rId13"/>
    <p:sldId id="313" r:id="rId14"/>
    <p:sldId id="332" r:id="rId15"/>
    <p:sldId id="324" r:id="rId16"/>
    <p:sldId id="334" r:id="rId17"/>
    <p:sldId id="335" r:id="rId18"/>
    <p:sldId id="336" r:id="rId19"/>
    <p:sldId id="325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5" r:id="rId28"/>
    <p:sldId id="346" r:id="rId29"/>
    <p:sldId id="347" r:id="rId30"/>
    <p:sldId id="344" r:id="rId31"/>
    <p:sldId id="326" r:id="rId32"/>
    <p:sldId id="348" r:id="rId33"/>
    <p:sldId id="322" r:id="rId34"/>
    <p:sldId id="349" r:id="rId35"/>
    <p:sldId id="350" r:id="rId36"/>
    <p:sldId id="351" r:id="rId37"/>
    <p:sldId id="352" r:id="rId38"/>
    <p:sldId id="298" r:id="rId39"/>
  </p:sldIdLst>
  <p:sldSz cx="12192000" cy="6858000"/>
  <p:notesSz cx="6858000" cy="9144000"/>
  <p:embeddedFontLst>
    <p:embeddedFont>
      <p:font typeface="Century Gothic" panose="020B0502020202020204" pitchFamily="34" charset="0"/>
      <p:regular r:id="rId41"/>
      <p:bold r:id="rId42"/>
      <p:italic r:id="rId43"/>
      <p:boldItalic r:id="rId44"/>
    </p:embeddedFont>
    <p:embeddedFont>
      <p:font typeface="Segoe UI Light" panose="020B0502040204020203" pitchFamily="34" charset="0"/>
      <p:regular r:id="rId45"/>
      <p:italic r:id="rId46"/>
    </p:embeddedFont>
    <p:embeddedFont>
      <p:font typeface="等线" panose="02010600030101010101" pitchFamily="2" charset="-122"/>
      <p:regular r:id="rId47"/>
      <p:bold r:id="rId48"/>
    </p:embeddedFont>
    <p:embeddedFont>
      <p:font typeface="微软雅黑" panose="020B0503020204020204" pitchFamily="34" charset="-122"/>
      <p:regular r:id="rId49"/>
      <p:bold r:id="rId50"/>
    </p:embeddedFont>
    <p:embeddedFont>
      <p:font typeface="微软雅黑 Light" panose="020B0502040204020203" pitchFamily="34" charset="-122"/>
      <p:regular r:id="rId5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AAEBA7D0-9160-4F01-9151-EB312F3511D0}">
          <p14:sldIdLst>
            <p14:sldId id="285"/>
            <p14:sldId id="286"/>
          </p14:sldIdLst>
        </p14:section>
        <p14:section name="引言" id="{1C1848F7-4743-4460-81F3-39CD1C57EFEF}">
          <p14:sldIdLst>
            <p14:sldId id="287"/>
            <p14:sldId id="354"/>
            <p14:sldId id="353"/>
          </p14:sldIdLst>
        </p14:section>
        <p14:section name="综合描述" id="{C917A9C5-DC08-4E24-9ADB-1AEE81C56450}">
          <p14:sldIdLst>
            <p14:sldId id="316"/>
            <p14:sldId id="327"/>
            <p14:sldId id="317"/>
            <p14:sldId id="328"/>
            <p14:sldId id="329"/>
            <p14:sldId id="330"/>
            <p14:sldId id="313"/>
            <p14:sldId id="332"/>
          </p14:sldIdLst>
        </p14:section>
        <p14:section name="外部接口需求" id="{55AFD16A-3791-435C-886F-6953D05414BA}">
          <p14:sldIdLst>
            <p14:sldId id="324"/>
            <p14:sldId id="334"/>
            <p14:sldId id="335"/>
            <p14:sldId id="336"/>
          </p14:sldIdLst>
        </p14:section>
        <p14:section name="系统特性" id="{2F650AFF-F752-4BAD-926E-A489BFD9A8AA}">
          <p14:sldIdLst>
            <p14:sldId id="325"/>
            <p14:sldId id="337"/>
            <p14:sldId id="338"/>
            <p14:sldId id="339"/>
            <p14:sldId id="340"/>
            <p14:sldId id="341"/>
            <p14:sldId id="342"/>
            <p14:sldId id="343"/>
            <p14:sldId id="345"/>
            <p14:sldId id="346"/>
            <p14:sldId id="347"/>
            <p14:sldId id="344"/>
          </p14:sldIdLst>
        </p14:section>
        <p14:section name="其他非功能需求" id="{D7A287B0-3703-43A7-9548-9531746349CA}">
          <p14:sldIdLst>
            <p14:sldId id="326"/>
            <p14:sldId id="348"/>
            <p14:sldId id="322"/>
            <p14:sldId id="349"/>
            <p14:sldId id="350"/>
            <p14:sldId id="351"/>
            <p14:sldId id="352"/>
            <p14:sldId id="298"/>
          </p14:sldIdLst>
        </p14:section>
        <p14:section name="标注页" id="{4F6F5A76-2E03-48C5-B877-8BAC8FA13C2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n Fan" initials="PF" lastIdx="1" clrIdx="0">
    <p:extLst>
      <p:ext uri="{19B8F6BF-5375-455C-9EA6-DF929625EA0E}">
        <p15:presenceInfo xmlns:p15="http://schemas.microsoft.com/office/powerpoint/2012/main" userId="2223acfb5cc661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CFB"/>
    <a:srgbClr val="0563C1"/>
    <a:srgbClr val="F2F2F2"/>
    <a:srgbClr val="0D8CFE"/>
    <a:srgbClr val="C57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 showGuides="1">
      <p:cViewPr varScale="1">
        <p:scale>
          <a:sx n="48" d="100"/>
          <a:sy n="48" d="100"/>
        </p:scale>
        <p:origin x="53" y="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04949-B8AF-49AE-85B1-116562ED6CEB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20701-5FDF-434A-B23D-9DA27226E4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982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20701-5FDF-434A-B23D-9DA27226E4C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074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jp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93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51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778156" y="286132"/>
            <a:ext cx="8635697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91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9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30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6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4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4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9" y="6345797"/>
            <a:ext cx="1712687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3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4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fficePLUS-1">
            <a:hlinkClick r:id="rId2"/>
            <a:extLst>
              <a:ext uri="{FF2B5EF4-FFF2-40B4-BE49-F238E27FC236}">
                <a16:creationId xmlns:a16="http://schemas.microsoft.com/office/drawing/2014/main" id="{72B76180-DAF0-45AB-9383-22CA5F9EA4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799" y="31741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2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  <a:extLst>
              <a:ext uri="{FF2B5EF4-FFF2-40B4-BE49-F238E27FC236}">
                <a16:creationId xmlns:a16="http://schemas.microsoft.com/office/drawing/2014/main" id="{AC6986B9-0F11-4642-B1DC-BAE19C5A2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239" y="33337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4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fficePLUS-1">
            <a:hlinkClick r:id="rId2"/>
            <a:extLst>
              <a:ext uri="{FF2B5EF4-FFF2-40B4-BE49-F238E27FC236}">
                <a16:creationId xmlns:a16="http://schemas.microsoft.com/office/drawing/2014/main" id="{2C3DB625-003F-40E7-8639-450F976A4C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799" y="31741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3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fficePLUS-1">
            <a:hlinkClick r:id="rId2"/>
            <a:extLst>
              <a:ext uri="{FF2B5EF4-FFF2-40B4-BE49-F238E27FC236}">
                <a16:creationId xmlns:a16="http://schemas.microsoft.com/office/drawing/2014/main" id="{4AA0F2D5-31C9-4632-B4D1-970E455438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799" y="31741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9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6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4"/>
            <a:ext cx="1402001" cy="342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图片出处</a:t>
            </a: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63610"/>
            <a:ext cx="7074345" cy="393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微软雅黑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Light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 </a:t>
            </a: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微软雅黑 阿里巴巴普惠体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1.5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+mn-ea"/>
                <a:cs typeface="Segoe UI Light"/>
              </a:rPr>
              <a:t>pexels.com </a:t>
            </a: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+mn-ea"/>
                <a:cs typeface="Segoe UI Light"/>
              </a:rPr>
              <a:t>插画源：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+mn-ea"/>
                <a:cs typeface="Segoe UI Light"/>
              </a:rPr>
              <a:t>stories.freepik.com/</a:t>
            </a: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563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4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1" y="2138896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2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3"/>
            <a:ext cx="3186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1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1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1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1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1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1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4" y="6061003"/>
            <a:ext cx="4399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1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1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9" y="2609337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62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0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1" y="2138896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3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80" y="6061003"/>
            <a:ext cx="2926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1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1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1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1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4" y="6061003"/>
            <a:ext cx="5236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1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1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1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80" y="2428362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382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7" y="1527629"/>
            <a:ext cx="3802743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7" y="1756229"/>
            <a:ext cx="3345543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9" y="1566507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9" y="6345797"/>
            <a:ext cx="1712687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9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41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591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16.png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hyperlink" Target="https://baike.baidu.com/item/C%2FS/826311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image" Target="../media/image18.svg"/><Relationship Id="rId7" Type="http://schemas.openxmlformats.org/officeDocument/2006/relationships/slide" Target="slide1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6.xml"/><Relationship Id="rId4" Type="http://schemas.openxmlformats.org/officeDocument/2006/relationships/slide" Target="slide3.xml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4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16.png"/><Relationship Id="rId4" Type="http://schemas.openxmlformats.org/officeDocument/2006/relationships/image" Target="../media/image3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slide" Target="slide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OfficePLUS.cn-1">
            <a:extLst>
              <a:ext uri="{FF2B5EF4-FFF2-40B4-BE49-F238E27FC236}">
                <a16:creationId xmlns:a16="http://schemas.microsoft.com/office/drawing/2014/main" id="{927C067C-5380-4E97-84A7-8F5ACAB46B00}"/>
              </a:ext>
            </a:extLst>
          </p:cNvPr>
          <p:cNvGrpSpPr/>
          <p:nvPr/>
        </p:nvGrpSpPr>
        <p:grpSpPr>
          <a:xfrm>
            <a:off x="247654" y="224508"/>
            <a:ext cx="11696700" cy="6400800"/>
            <a:chOff x="247650" y="228600"/>
            <a:chExt cx="11696700" cy="6400800"/>
          </a:xfrm>
        </p:grpSpPr>
        <p:sp>
          <p:nvSpPr>
            <p:cNvPr id="13" name="OfficePLUS.cn-1-1">
              <a:extLst>
                <a:ext uri="{FF2B5EF4-FFF2-40B4-BE49-F238E27FC236}">
                  <a16:creationId xmlns:a16="http://schemas.microsoft.com/office/drawing/2014/main" id="{C65C3782-182B-4ED5-9C78-3A897C695B5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  <p:sp>
          <p:nvSpPr>
            <p:cNvPr id="14" name="OfficePLUS.cn-1-2">
              <a:extLst>
                <a:ext uri="{FF2B5EF4-FFF2-40B4-BE49-F238E27FC236}">
                  <a16:creationId xmlns:a16="http://schemas.microsoft.com/office/drawing/2014/main" id="{44F1A156-E467-4E22-82AF-3C0F3E34735D}"/>
                </a:ext>
              </a:extLst>
            </p:cNvPr>
            <p:cNvSpPr/>
            <p:nvPr/>
          </p:nvSpPr>
          <p:spPr>
            <a:xfrm>
              <a:off x="1041400" y="3021110"/>
              <a:ext cx="4563881" cy="734898"/>
            </a:xfrm>
            <a:prstGeom prst="roundRect">
              <a:avLst>
                <a:gd name="adj" fmla="val 3040"/>
              </a:avLst>
            </a:prstGeom>
            <a:noFill/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0" b="1" dirty="0">
                  <a:solidFill>
                    <a:srgbClr val="556CFB"/>
                  </a:solidFill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需求汇报</a:t>
              </a:r>
            </a:p>
            <a:p>
              <a:pPr algn="ctr"/>
              <a:endParaRPr lang="zh-CN" altLang="en-US" dirty="0">
                <a:solidFill>
                  <a:srgbClr val="556CFB"/>
                </a:solidFill>
                <a:sym typeface="+mn-lt"/>
              </a:endParaRPr>
            </a:p>
          </p:txBody>
        </p:sp>
      </p:grpSp>
      <p:pic>
        <p:nvPicPr>
          <p:cNvPr id="5" name="OfficePLUS.cn-3">
            <a:extLst>
              <a:ext uri="{FF2B5EF4-FFF2-40B4-BE49-F238E27FC236}">
                <a16:creationId xmlns:a16="http://schemas.microsoft.com/office/drawing/2014/main" id="{DBBC676C-ED9F-46CA-A6C7-F445EADE7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6083" y="1898490"/>
            <a:ext cx="6288269" cy="5316679"/>
          </a:xfrm>
          <a:prstGeom prst="rect">
            <a:avLst/>
          </a:prstGeom>
        </p:spPr>
      </p:pic>
      <p:sp>
        <p:nvSpPr>
          <p:cNvPr id="10" name="OfficePLUS.cn-4">
            <a:extLst>
              <a:ext uri="{FF2B5EF4-FFF2-40B4-BE49-F238E27FC236}">
                <a16:creationId xmlns:a16="http://schemas.microsoft.com/office/drawing/2014/main" id="{76A5F04C-13B0-4730-8656-A62CE7BE189D}"/>
              </a:ext>
            </a:extLst>
          </p:cNvPr>
          <p:cNvSpPr txBox="1"/>
          <p:nvPr/>
        </p:nvSpPr>
        <p:spPr>
          <a:xfrm>
            <a:off x="622303" y="1440873"/>
            <a:ext cx="8672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lt"/>
              </a:rPr>
              <a:t>“拼嘻嘻”高校拼团系统</a:t>
            </a:r>
            <a:endParaRPr lang="en-US" altLang="zh-CN" sz="6000" b="1" dirty="0">
              <a:ea typeface="阿里巴巴普惠体 B" panose="00020600040101010101" pitchFamily="18" charset="-122"/>
              <a:cs typeface="阿里巴巴普惠体 B" panose="00020600040101010101" pitchFamily="18" charset="-122"/>
              <a:sym typeface="+mn-lt"/>
            </a:endParaRPr>
          </a:p>
        </p:txBody>
      </p:sp>
      <p:sp>
        <p:nvSpPr>
          <p:cNvPr id="11" name="OfficePLUS.cn-5">
            <a:extLst>
              <a:ext uri="{FF2B5EF4-FFF2-40B4-BE49-F238E27FC236}">
                <a16:creationId xmlns:a16="http://schemas.microsoft.com/office/drawing/2014/main" id="{6E1B66AB-3BC9-47F0-9D52-53C6505F898D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2" name="OfficePLUS.cn-6">
            <a:extLst>
              <a:ext uri="{FF2B5EF4-FFF2-40B4-BE49-F238E27FC236}">
                <a16:creationId xmlns:a16="http://schemas.microsoft.com/office/drawing/2014/main" id="{3FD73CC7-86FA-41C5-A9FC-59EEE00E080D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6" name="OfficePLUS.cn-9">
            <a:extLst>
              <a:ext uri="{FF2B5EF4-FFF2-40B4-BE49-F238E27FC236}">
                <a16:creationId xmlns:a16="http://schemas.microsoft.com/office/drawing/2014/main" id="{80034535-ACE5-4175-927C-292E560C03AB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73A2AB0-763B-418F-9744-83FDAE1782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17" name="OfficePLUS.cn-7">
            <a:extLst>
              <a:ext uri="{FF2B5EF4-FFF2-40B4-BE49-F238E27FC236}">
                <a16:creationId xmlns:a16="http://schemas.microsoft.com/office/drawing/2014/main" id="{B78A14DD-5A48-440C-B63D-974549A57D49}"/>
              </a:ext>
            </a:extLst>
          </p:cNvPr>
          <p:cNvSpPr txBox="1"/>
          <p:nvPr/>
        </p:nvSpPr>
        <p:spPr>
          <a:xfrm>
            <a:off x="1092203" y="4707166"/>
            <a:ext cx="4849987" cy="96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汇报组成员：潘凡、卜茂峰、李重阳</a:t>
            </a:r>
            <a:endParaRPr lang="en-US" altLang="zh-CN" sz="20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汇    报   人：潘凡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22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pic>
        <p:nvPicPr>
          <p:cNvPr id="9" name="OfficePLUS.cn-4">
            <a:extLst>
              <a:ext uri="{FF2B5EF4-FFF2-40B4-BE49-F238E27FC236}">
                <a16:creationId xmlns:a16="http://schemas.microsoft.com/office/drawing/2014/main" id="{CABB3371-8DD2-4D2B-B223-922CA118F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145" y="1139652"/>
            <a:ext cx="2432051" cy="2432051"/>
          </a:xfrm>
          <a:prstGeom prst="rect">
            <a:avLst/>
          </a:prstGeom>
        </p:spPr>
      </p:pic>
      <p:sp>
        <p:nvSpPr>
          <p:cNvPr id="11" name="OfficePLUS.cn-5">
            <a:extLst>
              <a:ext uri="{FF2B5EF4-FFF2-40B4-BE49-F238E27FC236}">
                <a16:creationId xmlns:a16="http://schemas.microsoft.com/office/drawing/2014/main" id="{37884B7B-8651-4917-8A46-154DBE158F3F}"/>
              </a:ext>
            </a:extLst>
          </p:cNvPr>
          <p:cNvSpPr txBox="1"/>
          <p:nvPr/>
        </p:nvSpPr>
        <p:spPr>
          <a:xfrm>
            <a:off x="1629217" y="3571703"/>
            <a:ext cx="1915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  <a:sym typeface="+mn-lt"/>
              </a:rPr>
              <a:t>系统管理者</a:t>
            </a:r>
          </a:p>
        </p:txBody>
      </p:sp>
      <p:sp>
        <p:nvSpPr>
          <p:cNvPr id="13" name="OfficePLUS.cn-6">
            <a:extLst>
              <a:ext uri="{FF2B5EF4-FFF2-40B4-BE49-F238E27FC236}">
                <a16:creationId xmlns:a16="http://schemas.microsoft.com/office/drawing/2014/main" id="{DDECE217-944C-451E-AD0D-1C412941EB41}"/>
              </a:ext>
            </a:extLst>
          </p:cNvPr>
          <p:cNvSpPr/>
          <p:nvPr/>
        </p:nvSpPr>
        <p:spPr>
          <a:xfrm>
            <a:off x="1375767" y="4141469"/>
            <a:ext cx="2729120" cy="189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操作人员及维护人员了解该系统工作的整体流程，便于调整系统功能，实现客户的需求。</a:t>
            </a:r>
            <a:endParaRPr lang="zh-CN" altLang="en-US" sz="1600" dirty="0">
              <a:sym typeface="+mn-lt"/>
            </a:endParaRPr>
          </a:p>
        </p:txBody>
      </p:sp>
      <p:sp>
        <p:nvSpPr>
          <p:cNvPr id="15" name="OfficePLUS.cn-7">
            <a:extLst>
              <a:ext uri="{FF2B5EF4-FFF2-40B4-BE49-F238E27FC236}">
                <a16:creationId xmlns:a16="http://schemas.microsoft.com/office/drawing/2014/main" id="{5AEF8670-1EF3-4033-A400-F84FD5232C90}"/>
              </a:ext>
            </a:extLst>
          </p:cNvPr>
          <p:cNvSpPr txBox="1"/>
          <p:nvPr/>
        </p:nvSpPr>
        <p:spPr>
          <a:xfrm>
            <a:off x="5408721" y="3571703"/>
            <a:ext cx="1569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  <a:sym typeface="+mn-lt"/>
              </a:rPr>
              <a:t>学生用户</a:t>
            </a:r>
          </a:p>
        </p:txBody>
      </p:sp>
      <p:sp>
        <p:nvSpPr>
          <p:cNvPr id="17" name="OfficePLUS.cn-8">
            <a:extLst>
              <a:ext uri="{FF2B5EF4-FFF2-40B4-BE49-F238E27FC236}">
                <a16:creationId xmlns:a16="http://schemas.microsoft.com/office/drawing/2014/main" id="{E72B4A34-56FF-4B2D-9078-B428869F76B1}"/>
              </a:ext>
            </a:extLst>
          </p:cNvPr>
          <p:cNvSpPr/>
          <p:nvPr/>
        </p:nvSpPr>
        <p:spPr>
          <a:xfrm>
            <a:off x="5003465" y="4119354"/>
            <a:ext cx="2729120" cy="189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该用户群体普遍接受高等教育，学习以及适应能力较强</a:t>
            </a:r>
            <a:r>
              <a:rPr lang="zh-CN" altLang="en-US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。在使用系统过程中能提出合理意见。</a:t>
            </a:r>
            <a:endParaRPr lang="zh-CN" altLang="en-US" sz="1600" dirty="0">
              <a:sym typeface="+mn-lt"/>
            </a:endParaRPr>
          </a:p>
        </p:txBody>
      </p:sp>
      <p:sp>
        <p:nvSpPr>
          <p:cNvPr id="19" name="OfficePLUS.cn-9">
            <a:extLst>
              <a:ext uri="{FF2B5EF4-FFF2-40B4-BE49-F238E27FC236}">
                <a16:creationId xmlns:a16="http://schemas.microsoft.com/office/drawing/2014/main" id="{DC677288-8932-4620-9D6C-5DA64948DC2B}"/>
              </a:ext>
            </a:extLst>
          </p:cNvPr>
          <p:cNvSpPr txBox="1"/>
          <p:nvPr/>
        </p:nvSpPr>
        <p:spPr>
          <a:xfrm>
            <a:off x="8868880" y="3571703"/>
            <a:ext cx="1569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  <a:sym typeface="+mn-lt"/>
              </a:rPr>
              <a:t>商家用户</a:t>
            </a:r>
          </a:p>
        </p:txBody>
      </p:sp>
      <p:sp>
        <p:nvSpPr>
          <p:cNvPr id="21" name="OfficePLUS.cn-10">
            <a:extLst>
              <a:ext uri="{FF2B5EF4-FFF2-40B4-BE49-F238E27FC236}">
                <a16:creationId xmlns:a16="http://schemas.microsoft.com/office/drawing/2014/main" id="{8F2077D6-5CA7-4110-8FEC-40597D5570AB}"/>
              </a:ext>
            </a:extLst>
          </p:cNvPr>
          <p:cNvSpPr/>
          <p:nvPr/>
        </p:nvSpPr>
        <p:spPr>
          <a:xfrm>
            <a:off x="8289149" y="4119354"/>
            <a:ext cx="2729120" cy="189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该用户群体不确定性较大</a:t>
            </a:r>
            <a:r>
              <a:rPr lang="zh-CN" altLang="en-US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，可预见性较小，在使用过程中与客服后台会交流较多</a:t>
            </a:r>
            <a:endParaRPr lang="zh-CN" altLang="en-US" sz="1600" dirty="0">
              <a:sym typeface="+mn-lt"/>
            </a:endParaRPr>
          </a:p>
        </p:txBody>
      </p:sp>
      <p:pic>
        <p:nvPicPr>
          <p:cNvPr id="27" name="OfficePLUS.cn-13">
            <a:extLst>
              <a:ext uri="{FF2B5EF4-FFF2-40B4-BE49-F238E27FC236}">
                <a16:creationId xmlns:a16="http://schemas.microsoft.com/office/drawing/2014/main" id="{689A122C-73A6-4D5F-AC51-BF820EE61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4903" y="1165053"/>
            <a:ext cx="2381251" cy="2381251"/>
          </a:xfrm>
          <a:prstGeom prst="rect">
            <a:avLst/>
          </a:prstGeom>
        </p:spPr>
      </p:pic>
      <p:pic>
        <p:nvPicPr>
          <p:cNvPr id="29" name="OfficePLUS.cn-14">
            <a:extLst>
              <a:ext uri="{FF2B5EF4-FFF2-40B4-BE49-F238E27FC236}">
                <a16:creationId xmlns:a16="http://schemas.microsoft.com/office/drawing/2014/main" id="{B27E8832-EF68-41B0-BF1B-CBA8779855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7859" y="1269827"/>
            <a:ext cx="2171700" cy="2171700"/>
          </a:xfrm>
          <a:prstGeom prst="rect">
            <a:avLst/>
          </a:prstGeom>
        </p:spPr>
      </p:pic>
      <p:sp>
        <p:nvSpPr>
          <p:cNvPr id="20" name="OfficePLUS.cn-10">
            <a:extLst>
              <a:ext uri="{FF2B5EF4-FFF2-40B4-BE49-F238E27FC236}">
                <a16:creationId xmlns:a16="http://schemas.microsoft.com/office/drawing/2014/main" id="{9621A983-6C04-4A8A-93ED-553C3DD75E7F}"/>
              </a:ext>
            </a:extLst>
          </p:cNvPr>
          <p:cNvSpPr txBox="1"/>
          <p:nvPr/>
        </p:nvSpPr>
        <p:spPr>
          <a:xfrm>
            <a:off x="1466856" y="509546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综合描述</a:t>
            </a:r>
          </a:p>
        </p:txBody>
      </p:sp>
      <p:sp>
        <p:nvSpPr>
          <p:cNvPr id="22" name="OfficePLUS.cn-4">
            <a:extLst>
              <a:ext uri="{FF2B5EF4-FFF2-40B4-BE49-F238E27FC236}">
                <a16:creationId xmlns:a16="http://schemas.microsoft.com/office/drawing/2014/main" id="{44C3B90F-08CF-4230-B911-54C5CD67ADA5}"/>
              </a:ext>
            </a:extLst>
          </p:cNvPr>
          <p:cNvSpPr txBox="1"/>
          <p:nvPr/>
        </p:nvSpPr>
        <p:spPr>
          <a:xfrm>
            <a:off x="4622053" y="556570"/>
            <a:ext cx="327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2.4 </a:t>
            </a:r>
            <a:r>
              <a:rPr lang="zh-CN" altLang="en-US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用户类型和特征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C6E1AE1-9972-409F-A648-ED404E4A95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24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0F70E2F-4AE8-4564-A320-C2A0E14D4D99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494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pic>
        <p:nvPicPr>
          <p:cNvPr id="9" name="OfficePLUS.cn-4">
            <a:extLst>
              <a:ext uri="{FF2B5EF4-FFF2-40B4-BE49-F238E27FC236}">
                <a16:creationId xmlns:a16="http://schemas.microsoft.com/office/drawing/2014/main" id="{B82E439C-1D6B-4691-AE1F-3BE20CF2B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5278" y="879480"/>
            <a:ext cx="5483225" cy="5483225"/>
          </a:xfrm>
          <a:prstGeom prst="rect">
            <a:avLst/>
          </a:prstGeom>
        </p:spPr>
      </p:pic>
      <p:sp>
        <p:nvSpPr>
          <p:cNvPr id="33" name="OfficePLUS.cn-8">
            <a:extLst>
              <a:ext uri="{FF2B5EF4-FFF2-40B4-BE49-F238E27FC236}">
                <a16:creationId xmlns:a16="http://schemas.microsoft.com/office/drawing/2014/main" id="{A6A07DC2-631F-4C8C-B944-676D4AB0C5EB}"/>
              </a:ext>
            </a:extLst>
          </p:cNvPr>
          <p:cNvSpPr txBox="1"/>
          <p:nvPr/>
        </p:nvSpPr>
        <p:spPr>
          <a:xfrm>
            <a:off x="6096000" y="184743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400" dirty="0">
                <a:solidFill>
                  <a:schemeClr val="tx1"/>
                </a:solidFill>
                <a:cs typeface="+mn-ea"/>
                <a:sym typeface="+mn-lt"/>
              </a:rPr>
              <a:t>硬件环境</a:t>
            </a:r>
          </a:p>
        </p:txBody>
      </p:sp>
      <p:sp>
        <p:nvSpPr>
          <p:cNvPr id="35" name="OfficePLUS.cn-10">
            <a:extLst>
              <a:ext uri="{FF2B5EF4-FFF2-40B4-BE49-F238E27FC236}">
                <a16:creationId xmlns:a16="http://schemas.microsoft.com/office/drawing/2014/main" id="{536F2094-3230-42EA-8A21-1426679BE767}"/>
              </a:ext>
            </a:extLst>
          </p:cNvPr>
          <p:cNvSpPr txBox="1"/>
          <p:nvPr/>
        </p:nvSpPr>
        <p:spPr>
          <a:xfrm>
            <a:off x="6095999" y="2807568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400" dirty="0">
                <a:solidFill>
                  <a:schemeClr val="tx1"/>
                </a:solidFill>
                <a:cs typeface="+mn-ea"/>
                <a:sym typeface="+mn-lt"/>
              </a:rPr>
              <a:t>软件环境</a:t>
            </a:r>
          </a:p>
        </p:txBody>
      </p:sp>
      <p:sp>
        <p:nvSpPr>
          <p:cNvPr id="37" name="OfficePLUS.cn-12">
            <a:extLst>
              <a:ext uri="{FF2B5EF4-FFF2-40B4-BE49-F238E27FC236}">
                <a16:creationId xmlns:a16="http://schemas.microsoft.com/office/drawing/2014/main" id="{D5D9145E-B7C0-4470-B59A-0DAA30FD290E}"/>
              </a:ext>
            </a:extLst>
          </p:cNvPr>
          <p:cNvSpPr txBox="1"/>
          <p:nvPr/>
        </p:nvSpPr>
        <p:spPr>
          <a:xfrm>
            <a:off x="8676574" y="184743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400" dirty="0">
                <a:solidFill>
                  <a:schemeClr val="tx1"/>
                </a:solidFill>
                <a:cs typeface="+mn-ea"/>
                <a:sym typeface="+mn-lt"/>
              </a:rPr>
              <a:t>运行环境</a:t>
            </a:r>
          </a:p>
        </p:txBody>
      </p:sp>
      <p:sp>
        <p:nvSpPr>
          <p:cNvPr id="38" name="OfficePLUS.cn-13">
            <a:extLst>
              <a:ext uri="{FF2B5EF4-FFF2-40B4-BE49-F238E27FC236}">
                <a16:creationId xmlns:a16="http://schemas.microsoft.com/office/drawing/2014/main" id="{97B835DD-DBC0-4AD0-8BD9-B6C30693F5E1}"/>
              </a:ext>
            </a:extLst>
          </p:cNvPr>
          <p:cNvSpPr/>
          <p:nvPr/>
        </p:nvSpPr>
        <p:spPr>
          <a:xfrm>
            <a:off x="7681806" y="2593691"/>
            <a:ext cx="3940032" cy="3702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系统支持手机端（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）运行，支持微信和支付宝小程序打开，支持银联、微信以及支付宝支付。适配于安卓系统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4.4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5.0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6.0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7.0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及以上系统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7300E29-85AA-41D8-98CD-0481BD2CCABB}"/>
              </a:ext>
            </a:extLst>
          </p:cNvPr>
          <p:cNvGrpSpPr/>
          <p:nvPr/>
        </p:nvGrpSpPr>
        <p:grpSpPr>
          <a:xfrm>
            <a:off x="5094749" y="1648335"/>
            <a:ext cx="862471" cy="862471"/>
            <a:chOff x="6833479" y="2220628"/>
            <a:chExt cx="862471" cy="862471"/>
          </a:xfrm>
        </p:grpSpPr>
        <p:sp>
          <p:nvSpPr>
            <p:cNvPr id="11" name="OfficePLUS.cn-5">
              <a:extLst>
                <a:ext uri="{FF2B5EF4-FFF2-40B4-BE49-F238E27FC236}">
                  <a16:creationId xmlns:a16="http://schemas.microsoft.com/office/drawing/2014/main" id="{37E23101-7699-42A6-B86C-93C123E2A0AB}"/>
                </a:ext>
              </a:extLst>
            </p:cNvPr>
            <p:cNvSpPr/>
            <p:nvPr/>
          </p:nvSpPr>
          <p:spPr>
            <a:xfrm>
              <a:off x="6833479" y="2220628"/>
              <a:ext cx="862471" cy="862471"/>
            </a:xfrm>
            <a:prstGeom prst="ellipse">
              <a:avLst/>
            </a:prstGeom>
            <a:solidFill>
              <a:srgbClr val="556CFB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>
                <a:cs typeface="+mn-ea"/>
                <a:sym typeface="+mn-lt"/>
              </a:endParaRPr>
            </a:p>
          </p:txBody>
        </p:sp>
        <p:sp>
          <p:nvSpPr>
            <p:cNvPr id="46" name="OfficePLUS.cn-14">
              <a:extLst>
                <a:ext uri="{FF2B5EF4-FFF2-40B4-BE49-F238E27FC236}">
                  <a16:creationId xmlns:a16="http://schemas.microsoft.com/office/drawing/2014/main" id="{C6DA911D-6756-4976-A46D-A1740671D6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72259" y="2384111"/>
              <a:ext cx="609685" cy="387981"/>
            </a:xfrm>
            <a:custGeom>
              <a:avLst/>
              <a:gdLst>
                <a:gd name="T0" fmla="*/ 0 w 20114"/>
                <a:gd name="T1" fmla="*/ 9156 h 12800"/>
                <a:gd name="T2" fmla="*/ 3143 w 20114"/>
                <a:gd name="T3" fmla="*/ 12767 h 12800"/>
                <a:gd name="T4" fmla="*/ 8229 w 20114"/>
                <a:gd name="T5" fmla="*/ 12767 h 12800"/>
                <a:gd name="T6" fmla="*/ 8229 w 20114"/>
                <a:gd name="T7" fmla="*/ 11916 h 12800"/>
                <a:gd name="T8" fmla="*/ 3868 w 20114"/>
                <a:gd name="T9" fmla="*/ 11916 h 12800"/>
                <a:gd name="T10" fmla="*/ 3451 w 20114"/>
                <a:gd name="T11" fmla="*/ 11883 h 12800"/>
                <a:gd name="T12" fmla="*/ 914 w 20114"/>
                <a:gd name="T13" fmla="*/ 9093 h 12800"/>
                <a:gd name="T14" fmla="*/ 3195 w 20114"/>
                <a:gd name="T15" fmla="*/ 6199 h 12800"/>
                <a:gd name="T16" fmla="*/ 2893 w 20114"/>
                <a:gd name="T17" fmla="*/ 5409 h 12800"/>
                <a:gd name="T18" fmla="*/ 2787 w 20114"/>
                <a:gd name="T19" fmla="*/ 4927 h 12800"/>
                <a:gd name="T20" fmla="*/ 4492 w 20114"/>
                <a:gd name="T21" fmla="*/ 3295 h 12800"/>
                <a:gd name="T22" fmla="*/ 5509 w 20114"/>
                <a:gd name="T23" fmla="*/ 3727 h 12800"/>
                <a:gd name="T24" fmla="*/ 6491 w 20114"/>
                <a:gd name="T25" fmla="*/ 4411 h 12800"/>
                <a:gd name="T26" fmla="*/ 7327 w 20114"/>
                <a:gd name="T27" fmla="*/ 3296 h 12800"/>
                <a:gd name="T28" fmla="*/ 11670 w 20114"/>
                <a:gd name="T29" fmla="*/ 914 h 12800"/>
                <a:gd name="T30" fmla="*/ 16755 w 20114"/>
                <a:gd name="T31" fmla="*/ 5754 h 12800"/>
                <a:gd name="T32" fmla="*/ 16755 w 20114"/>
                <a:gd name="T33" fmla="*/ 6611 h 12800"/>
                <a:gd name="T34" fmla="*/ 17639 w 20114"/>
                <a:gd name="T35" fmla="*/ 6848 h 12800"/>
                <a:gd name="T36" fmla="*/ 19304 w 20114"/>
                <a:gd name="T37" fmla="*/ 9093 h 12800"/>
                <a:gd name="T38" fmla="*/ 16903 w 20114"/>
                <a:gd name="T39" fmla="*/ 11916 h 12800"/>
                <a:gd name="T40" fmla="*/ 16350 w 20114"/>
                <a:gd name="T41" fmla="*/ 11916 h 12800"/>
                <a:gd name="T42" fmla="*/ 11886 w 20114"/>
                <a:gd name="T43" fmla="*/ 11916 h 12800"/>
                <a:gd name="T44" fmla="*/ 11886 w 20114"/>
                <a:gd name="T45" fmla="*/ 12767 h 12800"/>
                <a:gd name="T46" fmla="*/ 16971 w 20114"/>
                <a:gd name="T47" fmla="*/ 12767 h 12800"/>
                <a:gd name="T48" fmla="*/ 20114 w 20114"/>
                <a:gd name="T49" fmla="*/ 9156 h 12800"/>
                <a:gd name="T50" fmla="*/ 17599 w 20114"/>
                <a:gd name="T51" fmla="*/ 5701 h 12800"/>
                <a:gd name="T52" fmla="*/ 11629 w 20114"/>
                <a:gd name="T53" fmla="*/ 0 h 12800"/>
                <a:gd name="T54" fmla="*/ 6266 w 20114"/>
                <a:gd name="T55" fmla="*/ 3246 h 12800"/>
                <a:gd name="T56" fmla="*/ 4400 w 20114"/>
                <a:gd name="T57" fmla="*/ 2441 h 12800"/>
                <a:gd name="T58" fmla="*/ 1885 w 20114"/>
                <a:gd name="T59" fmla="*/ 4882 h 12800"/>
                <a:gd name="T60" fmla="*/ 2099 w 20114"/>
                <a:gd name="T61" fmla="*/ 5872 h 12800"/>
                <a:gd name="T62" fmla="*/ 0 w 20114"/>
                <a:gd name="T63" fmla="*/ 9156 h 12800"/>
                <a:gd name="T64" fmla="*/ 8240 w 20114"/>
                <a:gd name="T65" fmla="*/ 4571 h 12800"/>
                <a:gd name="T66" fmla="*/ 8240 w 20114"/>
                <a:gd name="T67" fmla="*/ 8686 h 12800"/>
                <a:gd name="T68" fmla="*/ 6400 w 20114"/>
                <a:gd name="T69" fmla="*/ 8686 h 12800"/>
                <a:gd name="T70" fmla="*/ 10057 w 20114"/>
                <a:gd name="T71" fmla="*/ 12800 h 12800"/>
                <a:gd name="T72" fmla="*/ 13714 w 20114"/>
                <a:gd name="T73" fmla="*/ 8686 h 12800"/>
                <a:gd name="T74" fmla="*/ 11890 w 20114"/>
                <a:gd name="T75" fmla="*/ 8686 h 12800"/>
                <a:gd name="T76" fmla="*/ 11890 w 20114"/>
                <a:gd name="T77" fmla="*/ 4571 h 12800"/>
                <a:gd name="T78" fmla="*/ 8240 w 20114"/>
                <a:gd name="T79" fmla="*/ 4571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114" h="12800">
                  <a:moveTo>
                    <a:pt x="0" y="9156"/>
                  </a:moveTo>
                  <a:cubicBezTo>
                    <a:pt x="0" y="10971"/>
                    <a:pt x="1359" y="12476"/>
                    <a:pt x="3143" y="12767"/>
                  </a:cubicBezTo>
                  <a:lnTo>
                    <a:pt x="8229" y="12767"/>
                  </a:lnTo>
                  <a:lnTo>
                    <a:pt x="8229" y="11916"/>
                  </a:lnTo>
                  <a:lnTo>
                    <a:pt x="3868" y="11916"/>
                  </a:lnTo>
                  <a:lnTo>
                    <a:pt x="3451" y="11883"/>
                  </a:lnTo>
                  <a:cubicBezTo>
                    <a:pt x="2245" y="11691"/>
                    <a:pt x="914" y="10262"/>
                    <a:pt x="914" y="9093"/>
                  </a:cubicBezTo>
                  <a:cubicBezTo>
                    <a:pt x="914" y="8181"/>
                    <a:pt x="1692" y="6718"/>
                    <a:pt x="3195" y="6199"/>
                  </a:cubicBezTo>
                  <a:lnTo>
                    <a:pt x="2893" y="5409"/>
                  </a:lnTo>
                  <a:cubicBezTo>
                    <a:pt x="2822" y="5257"/>
                    <a:pt x="2787" y="5095"/>
                    <a:pt x="2787" y="4927"/>
                  </a:cubicBezTo>
                  <a:cubicBezTo>
                    <a:pt x="2787" y="4271"/>
                    <a:pt x="3451" y="3295"/>
                    <a:pt x="4492" y="3295"/>
                  </a:cubicBezTo>
                  <a:cubicBezTo>
                    <a:pt x="4849" y="3295"/>
                    <a:pt x="5268" y="3473"/>
                    <a:pt x="5509" y="3727"/>
                  </a:cubicBezTo>
                  <a:lnTo>
                    <a:pt x="6491" y="4411"/>
                  </a:lnTo>
                  <a:lnTo>
                    <a:pt x="7327" y="3296"/>
                  </a:lnTo>
                  <a:cubicBezTo>
                    <a:pt x="8274" y="1884"/>
                    <a:pt x="9871" y="914"/>
                    <a:pt x="11670" y="914"/>
                  </a:cubicBezTo>
                  <a:cubicBezTo>
                    <a:pt x="14209" y="914"/>
                    <a:pt x="16715" y="3334"/>
                    <a:pt x="16755" y="5754"/>
                  </a:cubicBezTo>
                  <a:lnTo>
                    <a:pt x="16755" y="6611"/>
                  </a:lnTo>
                  <a:lnTo>
                    <a:pt x="17639" y="6848"/>
                  </a:lnTo>
                  <a:cubicBezTo>
                    <a:pt x="18636" y="7184"/>
                    <a:pt x="19304" y="8086"/>
                    <a:pt x="19304" y="9093"/>
                  </a:cubicBezTo>
                  <a:cubicBezTo>
                    <a:pt x="19304" y="10261"/>
                    <a:pt x="18108" y="11724"/>
                    <a:pt x="16903" y="11916"/>
                  </a:cubicBezTo>
                  <a:lnTo>
                    <a:pt x="16350" y="11916"/>
                  </a:lnTo>
                  <a:lnTo>
                    <a:pt x="11886" y="11916"/>
                  </a:lnTo>
                  <a:lnTo>
                    <a:pt x="11886" y="12767"/>
                  </a:lnTo>
                  <a:lnTo>
                    <a:pt x="16971" y="12767"/>
                  </a:lnTo>
                  <a:cubicBezTo>
                    <a:pt x="18756" y="12476"/>
                    <a:pt x="20114" y="10971"/>
                    <a:pt x="20114" y="9156"/>
                  </a:cubicBezTo>
                  <a:cubicBezTo>
                    <a:pt x="20114" y="7561"/>
                    <a:pt x="19065" y="6204"/>
                    <a:pt x="17599" y="5701"/>
                  </a:cubicBezTo>
                  <a:cubicBezTo>
                    <a:pt x="17546" y="2544"/>
                    <a:pt x="14893" y="0"/>
                    <a:pt x="11629" y="0"/>
                  </a:cubicBezTo>
                  <a:cubicBezTo>
                    <a:pt x="9275" y="0"/>
                    <a:pt x="7238" y="1323"/>
                    <a:pt x="6266" y="3246"/>
                  </a:cubicBezTo>
                  <a:cubicBezTo>
                    <a:pt x="5806" y="2752"/>
                    <a:pt x="5140" y="2441"/>
                    <a:pt x="4400" y="2441"/>
                  </a:cubicBezTo>
                  <a:cubicBezTo>
                    <a:pt x="3011" y="2441"/>
                    <a:pt x="1885" y="3535"/>
                    <a:pt x="1885" y="4882"/>
                  </a:cubicBezTo>
                  <a:cubicBezTo>
                    <a:pt x="1885" y="5234"/>
                    <a:pt x="1962" y="5569"/>
                    <a:pt x="2099" y="5872"/>
                  </a:cubicBezTo>
                  <a:cubicBezTo>
                    <a:pt x="856" y="6469"/>
                    <a:pt x="0" y="7716"/>
                    <a:pt x="0" y="9156"/>
                  </a:cubicBezTo>
                  <a:close/>
                  <a:moveTo>
                    <a:pt x="8240" y="4571"/>
                  </a:moveTo>
                  <a:lnTo>
                    <a:pt x="8240" y="8686"/>
                  </a:lnTo>
                  <a:lnTo>
                    <a:pt x="6400" y="8686"/>
                  </a:lnTo>
                  <a:lnTo>
                    <a:pt x="10057" y="12800"/>
                  </a:lnTo>
                  <a:lnTo>
                    <a:pt x="13714" y="8686"/>
                  </a:lnTo>
                  <a:lnTo>
                    <a:pt x="11890" y="8686"/>
                  </a:lnTo>
                  <a:lnTo>
                    <a:pt x="11890" y="4571"/>
                  </a:lnTo>
                  <a:lnTo>
                    <a:pt x="8240" y="45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9F93765-5BC9-4069-824A-962100684991}"/>
              </a:ext>
            </a:extLst>
          </p:cNvPr>
          <p:cNvGrpSpPr/>
          <p:nvPr/>
        </p:nvGrpSpPr>
        <p:grpSpPr>
          <a:xfrm>
            <a:off x="5088956" y="2593691"/>
            <a:ext cx="862471" cy="862471"/>
            <a:chOff x="6833479" y="3388603"/>
            <a:chExt cx="862471" cy="862471"/>
          </a:xfrm>
        </p:grpSpPr>
        <p:sp>
          <p:nvSpPr>
            <p:cNvPr id="20" name="OfficePLUS.cn-6">
              <a:extLst>
                <a:ext uri="{FF2B5EF4-FFF2-40B4-BE49-F238E27FC236}">
                  <a16:creationId xmlns:a16="http://schemas.microsoft.com/office/drawing/2014/main" id="{7B406EC8-3D5A-4354-B61C-EC86DD794974}"/>
                </a:ext>
              </a:extLst>
            </p:cNvPr>
            <p:cNvSpPr/>
            <p:nvPr/>
          </p:nvSpPr>
          <p:spPr>
            <a:xfrm>
              <a:off x="6833479" y="3388603"/>
              <a:ext cx="862471" cy="862471"/>
            </a:xfrm>
            <a:prstGeom prst="ellipse">
              <a:avLst/>
            </a:prstGeom>
            <a:solidFill>
              <a:srgbClr val="102B49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>
                <a:cs typeface="+mn-ea"/>
                <a:sym typeface="+mn-lt"/>
              </a:endParaRPr>
            </a:p>
          </p:txBody>
        </p:sp>
        <p:sp>
          <p:nvSpPr>
            <p:cNvPr id="47" name="OfficePLUS.cn-15">
              <a:extLst>
                <a:ext uri="{FF2B5EF4-FFF2-40B4-BE49-F238E27FC236}">
                  <a16:creationId xmlns:a16="http://schemas.microsoft.com/office/drawing/2014/main" id="{63B62029-2A90-4A42-ADAE-083A511EEFA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60937" y="3619014"/>
              <a:ext cx="432107" cy="431211"/>
            </a:xfrm>
            <a:custGeom>
              <a:avLst/>
              <a:gdLst>
                <a:gd name="connsiteX0" fmla="*/ 294871 w 608829"/>
                <a:gd name="connsiteY0" fmla="*/ 177400 h 607568"/>
                <a:gd name="connsiteX1" fmla="*/ 335683 w 608829"/>
                <a:gd name="connsiteY1" fmla="*/ 187426 h 607568"/>
                <a:gd name="connsiteX2" fmla="*/ 387100 w 608829"/>
                <a:gd name="connsiteY2" fmla="*/ 221138 h 607568"/>
                <a:gd name="connsiteX3" fmla="*/ 321745 w 608829"/>
                <a:gd name="connsiteY3" fmla="*/ 286295 h 607568"/>
                <a:gd name="connsiteX4" fmla="*/ 236256 w 608829"/>
                <a:gd name="connsiteY4" fmla="*/ 286295 h 607568"/>
                <a:gd name="connsiteX5" fmla="*/ 109882 w 608829"/>
                <a:gd name="connsiteY5" fmla="*/ 412484 h 607568"/>
                <a:gd name="connsiteX6" fmla="*/ 109882 w 608829"/>
                <a:gd name="connsiteY6" fmla="*/ 497848 h 607568"/>
                <a:gd name="connsiteX7" fmla="*/ 195370 w 608829"/>
                <a:gd name="connsiteY7" fmla="*/ 497848 h 607568"/>
                <a:gd name="connsiteX8" fmla="*/ 253498 w 608829"/>
                <a:gd name="connsiteY8" fmla="*/ 439805 h 607568"/>
                <a:gd name="connsiteX9" fmla="*/ 374814 w 608829"/>
                <a:gd name="connsiteY9" fmla="*/ 447846 h 607568"/>
                <a:gd name="connsiteX10" fmla="*/ 260726 w 608829"/>
                <a:gd name="connsiteY10" fmla="*/ 563108 h 607568"/>
                <a:gd name="connsiteX11" fmla="*/ 44526 w 608829"/>
                <a:gd name="connsiteY11" fmla="*/ 563108 h 607568"/>
                <a:gd name="connsiteX12" fmla="*/ 44526 w 608829"/>
                <a:gd name="connsiteY12" fmla="*/ 347328 h 607568"/>
                <a:gd name="connsiteX13" fmla="*/ 170901 w 608829"/>
                <a:gd name="connsiteY13" fmla="*/ 221138 h 607568"/>
                <a:gd name="connsiteX14" fmla="*/ 176889 w 608829"/>
                <a:gd name="connsiteY14" fmla="*/ 215674 h 607568"/>
                <a:gd name="connsiteX15" fmla="*/ 294871 w 608829"/>
                <a:gd name="connsiteY15" fmla="*/ 177400 h 607568"/>
                <a:gd name="connsiteX16" fmla="*/ 455930 w 608829"/>
                <a:gd name="connsiteY16" fmla="*/ 0 h 607568"/>
                <a:gd name="connsiteX17" fmla="*/ 563990 w 608829"/>
                <a:gd name="connsiteY17" fmla="*/ 44453 h 607568"/>
                <a:gd name="connsiteX18" fmla="*/ 563990 w 608829"/>
                <a:gd name="connsiteY18" fmla="*/ 260200 h 607568"/>
                <a:gd name="connsiteX19" fmla="*/ 516388 w 608829"/>
                <a:gd name="connsiteY19" fmla="*/ 307719 h 607568"/>
                <a:gd name="connsiteX20" fmla="*/ 437602 w 608829"/>
                <a:gd name="connsiteY20" fmla="*/ 386370 h 607568"/>
                <a:gd name="connsiteX21" fmla="*/ 425004 w 608829"/>
                <a:gd name="connsiteY21" fmla="*/ 397708 h 607568"/>
                <a:gd name="connsiteX22" fmla="*/ 272905 w 608829"/>
                <a:gd name="connsiteY22" fmla="*/ 419974 h 607568"/>
                <a:gd name="connsiteX23" fmla="*/ 221483 w 608829"/>
                <a:gd name="connsiteY23" fmla="*/ 386370 h 607568"/>
                <a:gd name="connsiteX24" fmla="*/ 286742 w 608829"/>
                <a:gd name="connsiteY24" fmla="*/ 321223 h 607568"/>
                <a:gd name="connsiteX25" fmla="*/ 372343 w 608829"/>
                <a:gd name="connsiteY25" fmla="*/ 321223 h 607568"/>
                <a:gd name="connsiteX26" fmla="*/ 422423 w 608829"/>
                <a:gd name="connsiteY26" fmla="*/ 271126 h 607568"/>
                <a:gd name="connsiteX27" fmla="*/ 498731 w 608829"/>
                <a:gd name="connsiteY27" fmla="*/ 195053 h 607568"/>
                <a:gd name="connsiteX28" fmla="*/ 498731 w 608829"/>
                <a:gd name="connsiteY28" fmla="*/ 109600 h 607568"/>
                <a:gd name="connsiteX29" fmla="*/ 413130 w 608829"/>
                <a:gd name="connsiteY29" fmla="*/ 109600 h 607568"/>
                <a:gd name="connsiteX30" fmla="*/ 352517 w 608829"/>
                <a:gd name="connsiteY30" fmla="*/ 170211 h 607568"/>
                <a:gd name="connsiteX31" fmla="*/ 231189 w 608829"/>
                <a:gd name="connsiteY31" fmla="*/ 160933 h 607568"/>
                <a:gd name="connsiteX32" fmla="*/ 347871 w 608829"/>
                <a:gd name="connsiteY32" fmla="*/ 44453 h 607568"/>
                <a:gd name="connsiteX33" fmla="*/ 455930 w 608829"/>
                <a:gd name="connsiteY33" fmla="*/ 0 h 60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8829" h="607568">
                  <a:moveTo>
                    <a:pt x="294871" y="177400"/>
                  </a:moveTo>
                  <a:cubicBezTo>
                    <a:pt x="308774" y="178830"/>
                    <a:pt x="322519" y="182168"/>
                    <a:pt x="335683" y="187426"/>
                  </a:cubicBezTo>
                  <a:cubicBezTo>
                    <a:pt x="354164" y="194642"/>
                    <a:pt x="371923" y="205983"/>
                    <a:pt x="387100" y="221138"/>
                  </a:cubicBezTo>
                  <a:lnTo>
                    <a:pt x="321745" y="286295"/>
                  </a:lnTo>
                  <a:cubicBezTo>
                    <a:pt x="298204" y="262789"/>
                    <a:pt x="259796" y="262789"/>
                    <a:pt x="236256" y="286295"/>
                  </a:cubicBezTo>
                  <a:lnTo>
                    <a:pt x="109882" y="412484"/>
                  </a:lnTo>
                  <a:cubicBezTo>
                    <a:pt x="86238" y="435990"/>
                    <a:pt x="86238" y="474342"/>
                    <a:pt x="109882" y="497848"/>
                  </a:cubicBezTo>
                  <a:cubicBezTo>
                    <a:pt x="133422" y="521457"/>
                    <a:pt x="171830" y="521457"/>
                    <a:pt x="195370" y="497848"/>
                  </a:cubicBezTo>
                  <a:lnTo>
                    <a:pt x="253498" y="439805"/>
                  </a:lnTo>
                  <a:cubicBezTo>
                    <a:pt x="303263" y="459599"/>
                    <a:pt x="316685" y="461249"/>
                    <a:pt x="374814" y="447846"/>
                  </a:cubicBezTo>
                  <a:lnTo>
                    <a:pt x="260726" y="563108"/>
                  </a:lnTo>
                  <a:cubicBezTo>
                    <a:pt x="201255" y="622388"/>
                    <a:pt x="103996" y="622388"/>
                    <a:pt x="44526" y="563108"/>
                  </a:cubicBezTo>
                  <a:cubicBezTo>
                    <a:pt x="-14841" y="503724"/>
                    <a:pt x="-14841" y="406608"/>
                    <a:pt x="44526" y="347328"/>
                  </a:cubicBezTo>
                  <a:lnTo>
                    <a:pt x="170901" y="221138"/>
                  </a:lnTo>
                  <a:cubicBezTo>
                    <a:pt x="172656" y="219385"/>
                    <a:pt x="174721" y="217323"/>
                    <a:pt x="176889" y="215674"/>
                  </a:cubicBezTo>
                  <a:cubicBezTo>
                    <a:pt x="210031" y="185982"/>
                    <a:pt x="253163" y="173108"/>
                    <a:pt x="294871" y="177400"/>
                  </a:cubicBezTo>
                  <a:close/>
                  <a:moveTo>
                    <a:pt x="455930" y="0"/>
                  </a:moveTo>
                  <a:cubicBezTo>
                    <a:pt x="495117" y="0"/>
                    <a:pt x="534303" y="14818"/>
                    <a:pt x="563990" y="44453"/>
                  </a:cubicBezTo>
                  <a:cubicBezTo>
                    <a:pt x="623776" y="104136"/>
                    <a:pt x="623776" y="200929"/>
                    <a:pt x="563990" y="260200"/>
                  </a:cubicBezTo>
                  <a:lnTo>
                    <a:pt x="516388" y="307719"/>
                  </a:lnTo>
                  <a:lnTo>
                    <a:pt x="437602" y="386370"/>
                  </a:lnTo>
                  <a:cubicBezTo>
                    <a:pt x="433781" y="390596"/>
                    <a:pt x="429135" y="394410"/>
                    <a:pt x="425004" y="397708"/>
                  </a:cubicBezTo>
                  <a:cubicBezTo>
                    <a:pt x="381120" y="432240"/>
                    <a:pt x="322986" y="439765"/>
                    <a:pt x="272905" y="419974"/>
                  </a:cubicBezTo>
                  <a:cubicBezTo>
                    <a:pt x="254319" y="412861"/>
                    <a:pt x="236662" y="401522"/>
                    <a:pt x="221483" y="386370"/>
                  </a:cubicBezTo>
                  <a:lnTo>
                    <a:pt x="286742" y="321223"/>
                  </a:lnTo>
                  <a:cubicBezTo>
                    <a:pt x="310388" y="344725"/>
                    <a:pt x="348697" y="344725"/>
                    <a:pt x="372343" y="321223"/>
                  </a:cubicBezTo>
                  <a:lnTo>
                    <a:pt x="422423" y="271126"/>
                  </a:lnTo>
                  <a:lnTo>
                    <a:pt x="498731" y="195053"/>
                  </a:lnTo>
                  <a:cubicBezTo>
                    <a:pt x="522273" y="171448"/>
                    <a:pt x="522273" y="133205"/>
                    <a:pt x="498731" y="109600"/>
                  </a:cubicBezTo>
                  <a:cubicBezTo>
                    <a:pt x="475085" y="86097"/>
                    <a:pt x="436776" y="86097"/>
                    <a:pt x="413130" y="109600"/>
                  </a:cubicBezTo>
                  <a:lnTo>
                    <a:pt x="352517" y="170211"/>
                  </a:lnTo>
                  <a:cubicBezTo>
                    <a:pt x="314622" y="152584"/>
                    <a:pt x="271150" y="149595"/>
                    <a:pt x="231189" y="160933"/>
                  </a:cubicBezTo>
                  <a:lnTo>
                    <a:pt x="347871" y="44453"/>
                  </a:lnTo>
                  <a:cubicBezTo>
                    <a:pt x="377557" y="14818"/>
                    <a:pt x="416744" y="0"/>
                    <a:pt x="4559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E4AE4E9-B8B5-4968-AFBE-BA24A5401D78}"/>
              </a:ext>
            </a:extLst>
          </p:cNvPr>
          <p:cNvGrpSpPr/>
          <p:nvPr/>
        </p:nvGrpSpPr>
        <p:grpSpPr>
          <a:xfrm>
            <a:off x="7681806" y="1648335"/>
            <a:ext cx="862471" cy="862471"/>
            <a:chOff x="6833479" y="4494153"/>
            <a:chExt cx="862471" cy="862471"/>
          </a:xfrm>
        </p:grpSpPr>
        <p:sp>
          <p:nvSpPr>
            <p:cNvPr id="25" name="OfficePLUS.cn-7">
              <a:extLst>
                <a:ext uri="{FF2B5EF4-FFF2-40B4-BE49-F238E27FC236}">
                  <a16:creationId xmlns:a16="http://schemas.microsoft.com/office/drawing/2014/main" id="{95FD4963-7ACC-48D3-944B-8B93FA2541C1}"/>
                </a:ext>
              </a:extLst>
            </p:cNvPr>
            <p:cNvSpPr/>
            <p:nvPr/>
          </p:nvSpPr>
          <p:spPr>
            <a:xfrm>
              <a:off x="6833479" y="4494153"/>
              <a:ext cx="862471" cy="862471"/>
            </a:xfrm>
            <a:prstGeom prst="ellipse">
              <a:avLst/>
            </a:prstGeom>
            <a:solidFill>
              <a:srgbClr val="556CFB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>
                <a:cs typeface="+mn-ea"/>
                <a:sym typeface="+mn-lt"/>
              </a:endParaRPr>
            </a:p>
          </p:txBody>
        </p:sp>
        <p:sp>
          <p:nvSpPr>
            <p:cNvPr id="51" name="OfficePLUS.cn-16">
              <a:extLst>
                <a:ext uri="{FF2B5EF4-FFF2-40B4-BE49-F238E27FC236}">
                  <a16:creationId xmlns:a16="http://schemas.microsoft.com/office/drawing/2014/main" id="{860EB7D5-104B-4553-A55F-FF6CAC0CB4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60937" y="4774320"/>
              <a:ext cx="432107" cy="307149"/>
            </a:xfrm>
            <a:custGeom>
              <a:avLst/>
              <a:gdLst>
                <a:gd name="connsiteX0" fmla="*/ 303919 w 607850"/>
                <a:gd name="connsiteY0" fmla="*/ 362847 h 432072"/>
                <a:gd name="connsiteX1" fmla="*/ 350938 w 607850"/>
                <a:gd name="connsiteY1" fmla="*/ 382187 h 432072"/>
                <a:gd name="connsiteX2" fmla="*/ 352474 w 607850"/>
                <a:gd name="connsiteY2" fmla="*/ 383722 h 432072"/>
                <a:gd name="connsiteX3" fmla="*/ 303919 w 607850"/>
                <a:gd name="connsiteY3" fmla="*/ 432072 h 432072"/>
                <a:gd name="connsiteX4" fmla="*/ 255517 w 607850"/>
                <a:gd name="connsiteY4" fmla="*/ 383569 h 432072"/>
                <a:gd name="connsiteX5" fmla="*/ 256900 w 607850"/>
                <a:gd name="connsiteY5" fmla="*/ 382187 h 432072"/>
                <a:gd name="connsiteX6" fmla="*/ 303919 w 607850"/>
                <a:gd name="connsiteY6" fmla="*/ 362847 h 432072"/>
                <a:gd name="connsiteX7" fmla="*/ 303890 w 607850"/>
                <a:gd name="connsiteY7" fmla="*/ 232725 h 432072"/>
                <a:gd name="connsiteX8" fmla="*/ 443080 w 607850"/>
                <a:gd name="connsiteY8" fmla="*/ 290261 h 432072"/>
                <a:gd name="connsiteX9" fmla="*/ 396684 w 607850"/>
                <a:gd name="connsiteY9" fmla="*/ 336597 h 432072"/>
                <a:gd name="connsiteX10" fmla="*/ 303890 w 607850"/>
                <a:gd name="connsiteY10" fmla="*/ 298086 h 432072"/>
                <a:gd name="connsiteX11" fmla="*/ 211096 w 607850"/>
                <a:gd name="connsiteY11" fmla="*/ 336597 h 432072"/>
                <a:gd name="connsiteX12" fmla="*/ 164700 w 607850"/>
                <a:gd name="connsiteY12" fmla="*/ 290261 h 432072"/>
                <a:gd name="connsiteX13" fmla="*/ 303890 w 607850"/>
                <a:gd name="connsiteY13" fmla="*/ 232725 h 432072"/>
                <a:gd name="connsiteX14" fmla="*/ 303925 w 607850"/>
                <a:gd name="connsiteY14" fmla="*/ 116292 h 432072"/>
                <a:gd name="connsiteX15" fmla="*/ 525500 w 607850"/>
                <a:gd name="connsiteY15" fmla="*/ 207904 h 432072"/>
                <a:gd name="connsiteX16" fmla="*/ 479249 w 607850"/>
                <a:gd name="connsiteY16" fmla="*/ 254247 h 432072"/>
                <a:gd name="connsiteX17" fmla="*/ 303925 w 607850"/>
                <a:gd name="connsiteY17" fmla="*/ 181817 h 432072"/>
                <a:gd name="connsiteX18" fmla="*/ 128755 w 607850"/>
                <a:gd name="connsiteY18" fmla="*/ 254247 h 432072"/>
                <a:gd name="connsiteX19" fmla="*/ 82350 w 607850"/>
                <a:gd name="connsiteY19" fmla="*/ 207904 h 432072"/>
                <a:gd name="connsiteX20" fmla="*/ 303925 w 607850"/>
                <a:gd name="connsiteY20" fmla="*/ 116292 h 432072"/>
                <a:gd name="connsiteX21" fmla="*/ 303925 w 607850"/>
                <a:gd name="connsiteY21" fmla="*/ 0 h 432072"/>
                <a:gd name="connsiteX22" fmla="*/ 607850 w 607850"/>
                <a:gd name="connsiteY22" fmla="*/ 125690 h 432072"/>
                <a:gd name="connsiteX23" fmla="*/ 561601 w 607850"/>
                <a:gd name="connsiteY23" fmla="*/ 172038 h 432072"/>
                <a:gd name="connsiteX24" fmla="*/ 303925 w 607850"/>
                <a:gd name="connsiteY24" fmla="*/ 65531 h 432072"/>
                <a:gd name="connsiteX25" fmla="*/ 46403 w 607850"/>
                <a:gd name="connsiteY25" fmla="*/ 172038 h 432072"/>
                <a:gd name="connsiteX26" fmla="*/ 0 w 607850"/>
                <a:gd name="connsiteY26" fmla="*/ 125690 h 432072"/>
                <a:gd name="connsiteX27" fmla="*/ 303925 w 607850"/>
                <a:gd name="connsiteY27" fmla="*/ 0 h 4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7850" h="432072">
                  <a:moveTo>
                    <a:pt x="303919" y="362847"/>
                  </a:moveTo>
                  <a:cubicBezTo>
                    <a:pt x="320975" y="362847"/>
                    <a:pt x="338031" y="369294"/>
                    <a:pt x="350938" y="382187"/>
                  </a:cubicBezTo>
                  <a:cubicBezTo>
                    <a:pt x="351552" y="382801"/>
                    <a:pt x="352013" y="383262"/>
                    <a:pt x="352474" y="383722"/>
                  </a:cubicBezTo>
                  <a:lnTo>
                    <a:pt x="303919" y="432072"/>
                  </a:lnTo>
                  <a:lnTo>
                    <a:pt x="255517" y="383569"/>
                  </a:lnTo>
                  <a:cubicBezTo>
                    <a:pt x="255978" y="383108"/>
                    <a:pt x="256439" y="382648"/>
                    <a:pt x="256900" y="382187"/>
                  </a:cubicBezTo>
                  <a:cubicBezTo>
                    <a:pt x="269807" y="369294"/>
                    <a:pt x="286863" y="362847"/>
                    <a:pt x="303919" y="362847"/>
                  </a:cubicBezTo>
                  <a:close/>
                  <a:moveTo>
                    <a:pt x="303890" y="232725"/>
                  </a:moveTo>
                  <a:cubicBezTo>
                    <a:pt x="356432" y="232725"/>
                    <a:pt x="405901" y="253131"/>
                    <a:pt x="443080" y="290261"/>
                  </a:cubicBezTo>
                  <a:lnTo>
                    <a:pt x="396684" y="336597"/>
                  </a:lnTo>
                  <a:cubicBezTo>
                    <a:pt x="371949" y="311741"/>
                    <a:pt x="338918" y="298086"/>
                    <a:pt x="303890" y="298086"/>
                  </a:cubicBezTo>
                  <a:cubicBezTo>
                    <a:pt x="268862" y="298086"/>
                    <a:pt x="235831" y="311741"/>
                    <a:pt x="211096" y="336597"/>
                  </a:cubicBezTo>
                  <a:lnTo>
                    <a:pt x="164700" y="290261"/>
                  </a:lnTo>
                  <a:cubicBezTo>
                    <a:pt x="201879" y="253131"/>
                    <a:pt x="251348" y="232725"/>
                    <a:pt x="303890" y="232725"/>
                  </a:cubicBezTo>
                  <a:close/>
                  <a:moveTo>
                    <a:pt x="303925" y="116292"/>
                  </a:moveTo>
                  <a:cubicBezTo>
                    <a:pt x="387669" y="116292"/>
                    <a:pt x="466342" y="148824"/>
                    <a:pt x="525500" y="207904"/>
                  </a:cubicBezTo>
                  <a:lnTo>
                    <a:pt x="479249" y="254247"/>
                  </a:lnTo>
                  <a:cubicBezTo>
                    <a:pt x="432383" y="207443"/>
                    <a:pt x="370152" y="181817"/>
                    <a:pt x="303925" y="181817"/>
                  </a:cubicBezTo>
                  <a:cubicBezTo>
                    <a:pt x="237698" y="181817"/>
                    <a:pt x="175467" y="207443"/>
                    <a:pt x="128755" y="254247"/>
                  </a:cubicBezTo>
                  <a:lnTo>
                    <a:pt x="82350" y="207904"/>
                  </a:lnTo>
                  <a:cubicBezTo>
                    <a:pt x="141508" y="148824"/>
                    <a:pt x="220181" y="116292"/>
                    <a:pt x="303925" y="116292"/>
                  </a:cubicBezTo>
                  <a:close/>
                  <a:moveTo>
                    <a:pt x="303925" y="0"/>
                  </a:moveTo>
                  <a:cubicBezTo>
                    <a:pt x="418704" y="0"/>
                    <a:pt x="526722" y="44659"/>
                    <a:pt x="607850" y="125690"/>
                  </a:cubicBezTo>
                  <a:lnTo>
                    <a:pt x="561601" y="172038"/>
                  </a:lnTo>
                  <a:cubicBezTo>
                    <a:pt x="492764" y="103284"/>
                    <a:pt x="401187" y="65531"/>
                    <a:pt x="303925" y="65531"/>
                  </a:cubicBezTo>
                  <a:cubicBezTo>
                    <a:pt x="206663" y="65531"/>
                    <a:pt x="115086" y="103284"/>
                    <a:pt x="46403" y="172038"/>
                  </a:cubicBezTo>
                  <a:lnTo>
                    <a:pt x="0" y="125690"/>
                  </a:lnTo>
                  <a:cubicBezTo>
                    <a:pt x="81128" y="44659"/>
                    <a:pt x="189146" y="0"/>
                    <a:pt x="3039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ym typeface="+mn-lt"/>
              </a:endParaRPr>
            </a:p>
          </p:txBody>
        </p:sp>
      </p:grpSp>
      <p:sp>
        <p:nvSpPr>
          <p:cNvPr id="21" name="OfficePLUS.cn-10">
            <a:extLst>
              <a:ext uri="{FF2B5EF4-FFF2-40B4-BE49-F238E27FC236}">
                <a16:creationId xmlns:a16="http://schemas.microsoft.com/office/drawing/2014/main" id="{2758DBD3-24F7-44B6-82B4-1732E0A33B32}"/>
              </a:ext>
            </a:extLst>
          </p:cNvPr>
          <p:cNvSpPr txBox="1"/>
          <p:nvPr/>
        </p:nvSpPr>
        <p:spPr>
          <a:xfrm>
            <a:off x="1466856" y="509546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综合描述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948323A-E138-4CCB-A9AA-1E5D3D46E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23" name="OfficePLUS.cn-4">
            <a:extLst>
              <a:ext uri="{FF2B5EF4-FFF2-40B4-BE49-F238E27FC236}">
                <a16:creationId xmlns:a16="http://schemas.microsoft.com/office/drawing/2014/main" id="{A73C0529-6F61-433D-B519-80AD0A7FF067}"/>
              </a:ext>
            </a:extLst>
          </p:cNvPr>
          <p:cNvSpPr txBox="1"/>
          <p:nvPr/>
        </p:nvSpPr>
        <p:spPr>
          <a:xfrm>
            <a:off x="5389433" y="556567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2.5 </a:t>
            </a:r>
            <a:r>
              <a:rPr lang="zh-CN" altLang="en-US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环境配置</a:t>
            </a:r>
          </a:p>
        </p:txBody>
      </p:sp>
      <p:sp>
        <p:nvSpPr>
          <p:cNvPr id="26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A8528BA-6E1D-4E87-BE49-17F984B98DD3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744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9" name="OfficePLUS.cn-4">
            <a:extLst>
              <a:ext uri="{FF2B5EF4-FFF2-40B4-BE49-F238E27FC236}">
                <a16:creationId xmlns:a16="http://schemas.microsoft.com/office/drawing/2014/main" id="{FC7B4850-8517-4DBF-8A3C-52FCFC7B5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1664" y="398236"/>
            <a:ext cx="6459765" cy="6459765"/>
          </a:xfrm>
          <a:prstGeom prst="rect">
            <a:avLst/>
          </a:prstGeom>
        </p:spPr>
      </p:pic>
      <p:sp>
        <p:nvSpPr>
          <p:cNvPr id="11" name="OfficePLUS.cn-5">
            <a:extLst>
              <a:ext uri="{FF2B5EF4-FFF2-40B4-BE49-F238E27FC236}">
                <a16:creationId xmlns:a16="http://schemas.microsoft.com/office/drawing/2014/main" id="{7895AB08-EAFC-4E82-9027-B9544D5CA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853" y="1676592"/>
            <a:ext cx="3416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3600" b="1" dirty="0">
                <a:solidFill>
                  <a:srgbClr val="556CFB"/>
                </a:solidFill>
                <a:latin typeface="+mn-lt"/>
                <a:ea typeface="+mj-ea"/>
                <a:sym typeface="+mn-lt"/>
              </a:rPr>
              <a:t>开发规范或标准</a:t>
            </a:r>
          </a:p>
        </p:txBody>
      </p:sp>
      <p:sp>
        <p:nvSpPr>
          <p:cNvPr id="17" name="OfficePLUS.cn-8">
            <a:extLst>
              <a:ext uri="{FF2B5EF4-FFF2-40B4-BE49-F238E27FC236}">
                <a16:creationId xmlns:a16="http://schemas.microsoft.com/office/drawing/2014/main" id="{74C6D63C-4FF4-4307-BB7F-FF1CF51767F2}"/>
              </a:ext>
            </a:extLst>
          </p:cNvPr>
          <p:cNvSpPr/>
          <p:nvPr/>
        </p:nvSpPr>
        <p:spPr>
          <a:xfrm>
            <a:off x="1466856" y="2104825"/>
            <a:ext cx="3172863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cap="all" dirty="0">
                <a:sym typeface="+mn-lt"/>
              </a:rPr>
              <a:t>开发过程较为混乱</a:t>
            </a:r>
            <a:endParaRPr lang="en-US" altLang="zh-CN" sz="2800" cap="all" dirty="0">
              <a:sym typeface="+mn-lt"/>
            </a:endParaRPr>
          </a:p>
        </p:txBody>
      </p:sp>
      <p:sp>
        <p:nvSpPr>
          <p:cNvPr id="14" name="OfficePLUS.cn-10">
            <a:extLst>
              <a:ext uri="{FF2B5EF4-FFF2-40B4-BE49-F238E27FC236}">
                <a16:creationId xmlns:a16="http://schemas.microsoft.com/office/drawing/2014/main" id="{3CAA79A6-B07A-4227-8AD5-D668A235FC54}"/>
              </a:ext>
            </a:extLst>
          </p:cNvPr>
          <p:cNvSpPr txBox="1"/>
          <p:nvPr/>
        </p:nvSpPr>
        <p:spPr>
          <a:xfrm>
            <a:off x="1466856" y="509546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综合描述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2AA68B4-7E81-498B-A9BD-7B313FF7D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18" name="OfficePLUS.cn-4">
            <a:extLst>
              <a:ext uri="{FF2B5EF4-FFF2-40B4-BE49-F238E27FC236}">
                <a16:creationId xmlns:a16="http://schemas.microsoft.com/office/drawing/2014/main" id="{EB6BFD09-F73B-4640-8DC1-FA0674CFCC12}"/>
              </a:ext>
            </a:extLst>
          </p:cNvPr>
          <p:cNvSpPr txBox="1"/>
          <p:nvPr/>
        </p:nvSpPr>
        <p:spPr>
          <a:xfrm>
            <a:off x="5709405" y="556567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2.6 </a:t>
            </a:r>
            <a:r>
              <a:rPr lang="zh-CN" altLang="en-US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约束</a:t>
            </a:r>
          </a:p>
        </p:txBody>
      </p:sp>
      <p:sp>
        <p:nvSpPr>
          <p:cNvPr id="19" name="OfficePLUS.cn-5">
            <a:extLst>
              <a:ext uri="{FF2B5EF4-FFF2-40B4-BE49-F238E27FC236}">
                <a16:creationId xmlns:a16="http://schemas.microsoft.com/office/drawing/2014/main" id="{0C7356AD-63B0-4AC6-95E0-596D79D3C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856" y="2673664"/>
            <a:ext cx="24929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3600" b="1" dirty="0">
                <a:solidFill>
                  <a:srgbClr val="556CFB"/>
                </a:solidFill>
                <a:latin typeface="+mn-lt"/>
                <a:ea typeface="+mj-ea"/>
                <a:sym typeface="+mn-lt"/>
              </a:rPr>
              <a:t>页面的实现</a:t>
            </a:r>
          </a:p>
        </p:txBody>
      </p:sp>
      <p:sp>
        <p:nvSpPr>
          <p:cNvPr id="20" name="OfficePLUS.cn-5">
            <a:extLst>
              <a:ext uri="{FF2B5EF4-FFF2-40B4-BE49-F238E27FC236}">
                <a16:creationId xmlns:a16="http://schemas.microsoft.com/office/drawing/2014/main" id="{7BE33968-A06F-444B-9BEB-11545BAE4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856" y="3672712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3600" b="1" dirty="0">
                <a:solidFill>
                  <a:srgbClr val="556CFB"/>
                </a:solidFill>
                <a:latin typeface="+mn-lt"/>
                <a:ea typeface="+mj-ea"/>
                <a:sym typeface="+mn-lt"/>
              </a:rPr>
              <a:t>时间</a:t>
            </a:r>
          </a:p>
        </p:txBody>
      </p:sp>
      <p:sp>
        <p:nvSpPr>
          <p:cNvPr id="21" name="OfficePLUS.cn-5">
            <a:extLst>
              <a:ext uri="{FF2B5EF4-FFF2-40B4-BE49-F238E27FC236}">
                <a16:creationId xmlns:a16="http://schemas.microsoft.com/office/drawing/2014/main" id="{47842ABC-C975-4C82-9FBD-EDEACD789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447" y="4600485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3600" b="1" dirty="0">
                <a:solidFill>
                  <a:srgbClr val="556CFB"/>
                </a:solidFill>
                <a:latin typeface="+mn-lt"/>
                <a:ea typeface="+mj-ea"/>
                <a:sym typeface="+mn-lt"/>
              </a:rPr>
              <a:t>项目消耗</a:t>
            </a:r>
          </a:p>
        </p:txBody>
      </p:sp>
      <p:sp>
        <p:nvSpPr>
          <p:cNvPr id="22" name="OfficePLUS.cn-8">
            <a:extLst>
              <a:ext uri="{FF2B5EF4-FFF2-40B4-BE49-F238E27FC236}">
                <a16:creationId xmlns:a16="http://schemas.microsoft.com/office/drawing/2014/main" id="{46F33A41-08A0-46B7-88B7-ECFC79A321EC}"/>
              </a:ext>
            </a:extLst>
          </p:cNvPr>
          <p:cNvSpPr/>
          <p:nvPr/>
        </p:nvSpPr>
        <p:spPr>
          <a:xfrm>
            <a:off x="1466856" y="3117883"/>
            <a:ext cx="4364679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cap="all" dirty="0">
                <a:sym typeface="+mn-lt"/>
              </a:rPr>
              <a:t>没有设计相关的页面</a:t>
            </a:r>
            <a:endParaRPr lang="en-US" altLang="zh-CN" sz="2800" cap="all" dirty="0">
              <a:sym typeface="+mn-lt"/>
            </a:endParaRPr>
          </a:p>
        </p:txBody>
      </p:sp>
      <p:sp>
        <p:nvSpPr>
          <p:cNvPr id="23" name="OfficePLUS.cn-8">
            <a:extLst>
              <a:ext uri="{FF2B5EF4-FFF2-40B4-BE49-F238E27FC236}">
                <a16:creationId xmlns:a16="http://schemas.microsoft.com/office/drawing/2014/main" id="{64D88DF0-3C16-44B8-9ADD-E3105C943859}"/>
              </a:ext>
            </a:extLst>
          </p:cNvPr>
          <p:cNvSpPr/>
          <p:nvPr/>
        </p:nvSpPr>
        <p:spPr>
          <a:xfrm>
            <a:off x="1466856" y="4064122"/>
            <a:ext cx="3172863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cap="all" dirty="0">
                <a:sym typeface="+mn-lt"/>
              </a:rPr>
              <a:t>两个月</a:t>
            </a:r>
            <a:endParaRPr lang="en-US" altLang="zh-CN" sz="2800" cap="all" dirty="0">
              <a:sym typeface="+mn-lt"/>
            </a:endParaRPr>
          </a:p>
        </p:txBody>
      </p:sp>
      <p:sp>
        <p:nvSpPr>
          <p:cNvPr id="24" name="OfficePLUS.cn-8">
            <a:extLst>
              <a:ext uri="{FF2B5EF4-FFF2-40B4-BE49-F238E27FC236}">
                <a16:creationId xmlns:a16="http://schemas.microsoft.com/office/drawing/2014/main" id="{268E5B54-AA2A-41B6-9ABB-39893A0D8FDC}"/>
              </a:ext>
            </a:extLst>
          </p:cNvPr>
          <p:cNvSpPr/>
          <p:nvPr/>
        </p:nvSpPr>
        <p:spPr>
          <a:xfrm>
            <a:off x="1456447" y="5004798"/>
            <a:ext cx="3172863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cap="all" dirty="0">
                <a:sym typeface="+mn-lt"/>
              </a:rPr>
              <a:t>1</a:t>
            </a:r>
            <a:r>
              <a:rPr lang="zh-CN" altLang="en-US" sz="2800" cap="all" dirty="0">
                <a:sym typeface="+mn-lt"/>
              </a:rPr>
              <a:t>亿元人民币</a:t>
            </a:r>
            <a:endParaRPr lang="en-US" altLang="zh-CN" sz="2800" cap="all" dirty="0">
              <a:sym typeface="+mn-lt"/>
            </a:endParaRPr>
          </a:p>
        </p:txBody>
      </p:sp>
      <p:sp>
        <p:nvSpPr>
          <p:cNvPr id="25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670088A-1F70-4789-B174-0B611C8FA32D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449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pic>
        <p:nvPicPr>
          <p:cNvPr id="9" name="OfficePLUS.cn-4">
            <a:extLst>
              <a:ext uri="{FF2B5EF4-FFF2-40B4-BE49-F238E27FC236}">
                <a16:creationId xmlns:a16="http://schemas.microsoft.com/office/drawing/2014/main" id="{993177E5-DC0F-4947-8A8C-68A563D9F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9135" y="1006475"/>
            <a:ext cx="5114925" cy="5114925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5BB1CAF-4F62-4D66-8493-ADDD18ECED13}"/>
              </a:ext>
            </a:extLst>
          </p:cNvPr>
          <p:cNvGrpSpPr/>
          <p:nvPr/>
        </p:nvGrpSpPr>
        <p:grpSpPr>
          <a:xfrm>
            <a:off x="9112863" y="4339912"/>
            <a:ext cx="1571693" cy="438151"/>
            <a:chOff x="9109147" y="4331657"/>
            <a:chExt cx="1571693" cy="438151"/>
          </a:xfrm>
        </p:grpSpPr>
        <p:sp>
          <p:nvSpPr>
            <p:cNvPr id="11" name="OfficePLUS.cn-5">
              <a:extLst>
                <a:ext uri="{FF2B5EF4-FFF2-40B4-BE49-F238E27FC236}">
                  <a16:creationId xmlns:a16="http://schemas.microsoft.com/office/drawing/2014/main" id="{F1B187AC-D8C7-4E84-B66C-7F2D4F7D2BB7}"/>
                </a:ext>
              </a:extLst>
            </p:cNvPr>
            <p:cNvSpPr/>
            <p:nvPr/>
          </p:nvSpPr>
          <p:spPr>
            <a:xfrm>
              <a:off x="9109147" y="4331657"/>
              <a:ext cx="1571693" cy="438151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ea typeface="Calibri"/>
                <a:cs typeface="Calibri"/>
                <a:sym typeface="+mn-lt"/>
              </a:endParaRPr>
            </a:p>
          </p:txBody>
        </p:sp>
        <p:sp>
          <p:nvSpPr>
            <p:cNvPr id="13" name="OfficePLUS.cn-6">
              <a:extLst>
                <a:ext uri="{FF2B5EF4-FFF2-40B4-BE49-F238E27FC236}">
                  <a16:creationId xmlns:a16="http://schemas.microsoft.com/office/drawing/2014/main" id="{50040F41-CA13-4B82-A489-B3F10781431D}"/>
                </a:ext>
              </a:extLst>
            </p:cNvPr>
            <p:cNvSpPr txBox="1"/>
            <p:nvPr/>
          </p:nvSpPr>
          <p:spPr>
            <a:xfrm>
              <a:off x="9496953" y="4427619"/>
              <a:ext cx="796087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/>
              <a:r>
                <a:rPr lang="en" sz="1067" b="1">
                  <a:solidFill>
                    <a:schemeClr val="lt1"/>
                  </a:solidFill>
                  <a:ea typeface="Montserrat"/>
                  <a:cs typeface="Montserrat"/>
                  <a:sym typeface="+mn-lt"/>
                </a:rPr>
                <a:t>MORE</a:t>
              </a:r>
              <a:endParaRPr sz="1067" b="1">
                <a:solidFill>
                  <a:schemeClr val="lt1"/>
                </a:solidFill>
                <a:ea typeface="Montserrat Light"/>
                <a:cs typeface="Montserrat Light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5864CFE-3128-45BA-8CC0-93F6E7B34E2C}"/>
              </a:ext>
            </a:extLst>
          </p:cNvPr>
          <p:cNvGrpSpPr/>
          <p:nvPr/>
        </p:nvGrpSpPr>
        <p:grpSpPr>
          <a:xfrm>
            <a:off x="1568431" y="4339912"/>
            <a:ext cx="1571693" cy="438151"/>
            <a:chOff x="1226400" y="4323870"/>
            <a:chExt cx="1571693" cy="438151"/>
          </a:xfrm>
        </p:grpSpPr>
        <p:sp>
          <p:nvSpPr>
            <p:cNvPr id="15" name="OfficePLUS.cn-7">
              <a:extLst>
                <a:ext uri="{FF2B5EF4-FFF2-40B4-BE49-F238E27FC236}">
                  <a16:creationId xmlns:a16="http://schemas.microsoft.com/office/drawing/2014/main" id="{A919A848-CF1F-439E-986D-5C1A3C4F70C3}"/>
                </a:ext>
              </a:extLst>
            </p:cNvPr>
            <p:cNvSpPr/>
            <p:nvPr/>
          </p:nvSpPr>
          <p:spPr>
            <a:xfrm>
              <a:off x="1226400" y="4323870"/>
              <a:ext cx="1571693" cy="438151"/>
            </a:xfrm>
            <a:prstGeom prst="roundRect">
              <a:avLst>
                <a:gd name="adj" fmla="val 50000"/>
              </a:avLst>
            </a:prstGeom>
            <a:solidFill>
              <a:srgbClr val="556CFB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ea typeface="Calibri"/>
                <a:cs typeface="Calibri"/>
                <a:sym typeface="+mn-lt"/>
              </a:endParaRPr>
            </a:p>
          </p:txBody>
        </p:sp>
        <p:sp>
          <p:nvSpPr>
            <p:cNvPr id="17" name="OfficePLUS.cn-8">
              <a:extLst>
                <a:ext uri="{FF2B5EF4-FFF2-40B4-BE49-F238E27FC236}">
                  <a16:creationId xmlns:a16="http://schemas.microsoft.com/office/drawing/2014/main" id="{C9BD1CBE-8FE8-4AE8-BA63-CBAD4F41E9BC}"/>
                </a:ext>
              </a:extLst>
            </p:cNvPr>
            <p:cNvSpPr txBox="1"/>
            <p:nvPr/>
          </p:nvSpPr>
          <p:spPr>
            <a:xfrm>
              <a:off x="1614205" y="4419832"/>
              <a:ext cx="796087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/>
              <a:r>
                <a:rPr lang="en" sz="1067" b="1" dirty="0">
                  <a:solidFill>
                    <a:schemeClr val="lt1"/>
                  </a:solidFill>
                  <a:ea typeface="Montserrat"/>
                  <a:cs typeface="Montserrat"/>
                  <a:sym typeface="+mn-lt"/>
                </a:rPr>
                <a:t>MORE</a:t>
              </a:r>
              <a:endParaRPr sz="1067" b="1" dirty="0">
                <a:solidFill>
                  <a:schemeClr val="lt1"/>
                </a:solidFill>
                <a:ea typeface="Montserrat Light"/>
                <a:cs typeface="Montserrat Light"/>
                <a:sym typeface="+mn-lt"/>
              </a:endParaRPr>
            </a:p>
          </p:txBody>
        </p:sp>
      </p:grpSp>
      <p:sp>
        <p:nvSpPr>
          <p:cNvPr id="23" name="OfficePLUS.cn-11">
            <a:extLst>
              <a:ext uri="{FF2B5EF4-FFF2-40B4-BE49-F238E27FC236}">
                <a16:creationId xmlns:a16="http://schemas.microsoft.com/office/drawing/2014/main" id="{FD2CC6EB-C432-4384-960F-1664FADF0C27}"/>
              </a:ext>
            </a:extLst>
          </p:cNvPr>
          <p:cNvSpPr/>
          <p:nvPr/>
        </p:nvSpPr>
        <p:spPr>
          <a:xfrm>
            <a:off x="5751831" y="6247557"/>
            <a:ext cx="762000" cy="66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5">
              <a:solidFill>
                <a:schemeClr val="tx1">
                  <a:lumMod val="85000"/>
                  <a:lumOff val="15000"/>
                </a:schemeClr>
              </a:solidFill>
              <a:ea typeface="..黑体UI-韩语" panose="02000000000000000000" pitchFamily="2" charset="-128"/>
              <a:cs typeface="..黑体UI-韩语" panose="02000000000000000000" pitchFamily="2" charset="-128"/>
              <a:sym typeface="+mn-lt"/>
            </a:endParaRPr>
          </a:p>
        </p:txBody>
      </p:sp>
      <p:sp>
        <p:nvSpPr>
          <p:cNvPr id="25" name="OfficePLUS.cn-12">
            <a:extLst>
              <a:ext uri="{FF2B5EF4-FFF2-40B4-BE49-F238E27FC236}">
                <a16:creationId xmlns:a16="http://schemas.microsoft.com/office/drawing/2014/main" id="{1641C65B-FF8F-49F1-BFE4-127275239C85}"/>
              </a:ext>
            </a:extLst>
          </p:cNvPr>
          <p:cNvSpPr txBox="1"/>
          <p:nvPr/>
        </p:nvSpPr>
        <p:spPr>
          <a:xfrm>
            <a:off x="1093399" y="2204990"/>
            <a:ext cx="26551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400" b="0" dirty="0">
                <a:solidFill>
                  <a:schemeClr val="tx1"/>
                </a:solidFill>
                <a:ea typeface="微软雅黑" panose="020B0503020204020204" pitchFamily="34" charset="-122"/>
                <a:sym typeface="+mn-lt"/>
              </a:rPr>
              <a:t>产品支持微信以及支付宝小程序，即使不下载软件，客户也可以在小程序打开</a:t>
            </a:r>
          </a:p>
        </p:txBody>
      </p:sp>
      <p:sp>
        <p:nvSpPr>
          <p:cNvPr id="29" name="OfficePLUS.cn-14">
            <a:extLst>
              <a:ext uri="{FF2B5EF4-FFF2-40B4-BE49-F238E27FC236}">
                <a16:creationId xmlns:a16="http://schemas.microsoft.com/office/drawing/2014/main" id="{5ECED671-2675-4F12-ACFC-5346465132A0}"/>
              </a:ext>
            </a:extLst>
          </p:cNvPr>
          <p:cNvSpPr txBox="1"/>
          <p:nvPr/>
        </p:nvSpPr>
        <p:spPr>
          <a:xfrm rot="10800000" flipV="1">
            <a:off x="8781748" y="2389656"/>
            <a:ext cx="227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400" b="0" dirty="0">
                <a:solidFill>
                  <a:schemeClr val="tx1"/>
                </a:solidFill>
                <a:ea typeface="微软雅黑" panose="020B0503020204020204" pitchFamily="34" charset="-122"/>
                <a:sym typeface="+mn-lt"/>
              </a:rPr>
              <a:t>在小程序运行的时候，是否会出现不兼容的情况</a:t>
            </a:r>
          </a:p>
        </p:txBody>
      </p:sp>
      <p:sp>
        <p:nvSpPr>
          <p:cNvPr id="8" name="OfficePLUS.cn-16">
            <a:hlinkClick r:id="rId4" action="ppaction://hlinksldjump"/>
            <a:extLst>
              <a:ext uri="{FF2B5EF4-FFF2-40B4-BE49-F238E27FC236}">
                <a16:creationId xmlns:a16="http://schemas.microsoft.com/office/drawing/2014/main" id="{FB885739-1611-4420-8D9A-8EB247119FA8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20" name="OfficePLUS.cn-10">
            <a:extLst>
              <a:ext uri="{FF2B5EF4-FFF2-40B4-BE49-F238E27FC236}">
                <a16:creationId xmlns:a16="http://schemas.microsoft.com/office/drawing/2014/main" id="{BCADD039-8E58-442C-B4AA-3A3B0C41BF1B}"/>
              </a:ext>
            </a:extLst>
          </p:cNvPr>
          <p:cNvSpPr txBox="1"/>
          <p:nvPr/>
        </p:nvSpPr>
        <p:spPr>
          <a:xfrm>
            <a:off x="1466856" y="509546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综合描述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DA21171-DB04-4A5B-B363-245B9C8429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24" name="OfficePLUS.cn-4">
            <a:extLst>
              <a:ext uri="{FF2B5EF4-FFF2-40B4-BE49-F238E27FC236}">
                <a16:creationId xmlns:a16="http://schemas.microsoft.com/office/drawing/2014/main" id="{8EE0DBAA-80EA-49B6-83AC-58410D990B71}"/>
              </a:ext>
            </a:extLst>
          </p:cNvPr>
          <p:cNvSpPr txBox="1"/>
          <p:nvPr/>
        </p:nvSpPr>
        <p:spPr>
          <a:xfrm>
            <a:off x="4781024" y="571101"/>
            <a:ext cx="2573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2.7 </a:t>
            </a:r>
            <a:r>
              <a:rPr lang="zh-CN" altLang="en-US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假设和依赖</a:t>
            </a:r>
          </a:p>
        </p:txBody>
      </p:sp>
    </p:spTree>
    <p:extLst>
      <p:ext uri="{BB962C8B-B14F-4D97-AF65-F5344CB8AC3E}">
        <p14:creationId xmlns:p14="http://schemas.microsoft.com/office/powerpoint/2010/main" val="162509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0FA9F1F7-E7B2-40C2-845D-B75F97DD742C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4881D4D1-A4C4-4989-85AA-3CEA0A54CB88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875418C-7F5E-4FD6-9220-FA96C3137ABA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FEA3972E-2F60-4442-A632-4EF6477E1018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0ADDE9CD-B4A8-4828-B1BC-9665A5A269C7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pic>
        <p:nvPicPr>
          <p:cNvPr id="9" name="OfficePLUS.cn-4">
            <a:extLst>
              <a:ext uri="{FF2B5EF4-FFF2-40B4-BE49-F238E27FC236}">
                <a16:creationId xmlns:a16="http://schemas.microsoft.com/office/drawing/2014/main" id="{716C520E-A259-4956-9E41-C71643E06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449" y="882649"/>
            <a:ext cx="5708651" cy="5708651"/>
          </a:xfrm>
          <a:prstGeom prst="rect">
            <a:avLst/>
          </a:prstGeom>
        </p:spPr>
      </p:pic>
      <p:sp>
        <p:nvSpPr>
          <p:cNvPr id="11" name="OfficePLUS.cn-5">
            <a:extLst>
              <a:ext uri="{FF2B5EF4-FFF2-40B4-BE49-F238E27FC236}">
                <a16:creationId xmlns:a16="http://schemas.microsoft.com/office/drawing/2014/main" id="{A5519B54-5D68-46B1-9BFB-3C7159BA73BE}"/>
              </a:ext>
            </a:extLst>
          </p:cNvPr>
          <p:cNvSpPr/>
          <p:nvPr/>
        </p:nvSpPr>
        <p:spPr>
          <a:xfrm>
            <a:off x="6096005" y="2371675"/>
            <a:ext cx="575127" cy="770671"/>
          </a:xfrm>
          <a:prstGeom prst="rect">
            <a:avLst/>
          </a:prstGeom>
          <a:noFill/>
          <a:ln w="79375">
            <a:solidFill>
              <a:srgbClr val="556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13" name="OfficePLUS.cn-6">
            <a:extLst>
              <a:ext uri="{FF2B5EF4-FFF2-40B4-BE49-F238E27FC236}">
                <a16:creationId xmlns:a16="http://schemas.microsoft.com/office/drawing/2014/main" id="{1E81758B-702C-49ED-9FC5-41EB4505856A}"/>
              </a:ext>
            </a:extLst>
          </p:cNvPr>
          <p:cNvSpPr/>
          <p:nvPr/>
        </p:nvSpPr>
        <p:spPr>
          <a:xfrm>
            <a:off x="6397177" y="2658333"/>
            <a:ext cx="575127" cy="770671"/>
          </a:xfrm>
          <a:prstGeom prst="rect">
            <a:avLst/>
          </a:prstGeom>
          <a:noFill/>
          <a:ln w="79375">
            <a:solidFill>
              <a:srgbClr val="556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 dirty="0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15" name="OfficePLUS.cn-7">
            <a:extLst>
              <a:ext uri="{FF2B5EF4-FFF2-40B4-BE49-F238E27FC236}">
                <a16:creationId xmlns:a16="http://schemas.microsoft.com/office/drawing/2014/main" id="{9537CF5A-0689-418C-8604-3679E4A08D6D}"/>
              </a:ext>
            </a:extLst>
          </p:cNvPr>
          <p:cNvSpPr txBox="1"/>
          <p:nvPr/>
        </p:nvSpPr>
        <p:spPr>
          <a:xfrm>
            <a:off x="7027589" y="2610599"/>
            <a:ext cx="1640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altLang="zh-CN" sz="6000" b="1" spc="1500" dirty="0">
                <a:solidFill>
                  <a:srgbClr val="556CFB"/>
                </a:solidFill>
                <a:ea typeface="微软雅黑" panose="020B0503020204020204" pitchFamily="34" charset="-122"/>
                <a:sym typeface="+mn-lt"/>
              </a:rPr>
              <a:t>03</a:t>
            </a:r>
            <a:endParaRPr lang="zh-CN" altLang="en-US" sz="6000" b="1" spc="1500" dirty="0">
              <a:solidFill>
                <a:srgbClr val="556CFB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7" name="OfficePLUS.cn-8">
            <a:extLst>
              <a:ext uri="{FF2B5EF4-FFF2-40B4-BE49-F238E27FC236}">
                <a16:creationId xmlns:a16="http://schemas.microsoft.com/office/drawing/2014/main" id="{836E94DC-F5B5-4248-BE16-74FA70F4EBC5}"/>
              </a:ext>
            </a:extLst>
          </p:cNvPr>
          <p:cNvSpPr txBox="1"/>
          <p:nvPr/>
        </p:nvSpPr>
        <p:spPr>
          <a:xfrm>
            <a:off x="7067505" y="3429003"/>
            <a:ext cx="131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altLang="zh-CN" sz="2000" spc="200" dirty="0">
                <a:solidFill>
                  <a:srgbClr val="556CFB"/>
                </a:solidFill>
                <a:ea typeface="微软雅黑"/>
                <a:sym typeface="+mn-lt"/>
              </a:rPr>
              <a:t>PART 03</a:t>
            </a:r>
            <a:endParaRPr lang="zh-CN" altLang="en-US" sz="2000" spc="200" dirty="0">
              <a:solidFill>
                <a:srgbClr val="556CFB"/>
              </a:solidFill>
              <a:ea typeface="微软雅黑"/>
              <a:sym typeface="+mn-lt"/>
            </a:endParaRPr>
          </a:p>
        </p:txBody>
      </p:sp>
      <p:sp>
        <p:nvSpPr>
          <p:cNvPr id="19" name="OfficePLUS.cn-9">
            <a:extLst>
              <a:ext uri="{FF2B5EF4-FFF2-40B4-BE49-F238E27FC236}">
                <a16:creationId xmlns:a16="http://schemas.microsoft.com/office/drawing/2014/main" id="{8F733728-6B78-4A94-A448-9BED307B2469}"/>
              </a:ext>
            </a:extLst>
          </p:cNvPr>
          <p:cNvSpPr txBox="1"/>
          <p:nvPr/>
        </p:nvSpPr>
        <p:spPr>
          <a:xfrm flipH="1">
            <a:off x="8353879" y="2907105"/>
            <a:ext cx="3363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zh-CN" altLang="en-US" sz="4000" dirty="0">
                <a:solidFill>
                  <a:prstClr val="black"/>
                </a:solidFill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外部接口需求</a:t>
            </a:r>
            <a:endParaRPr lang="en-US" altLang="zh-CN" sz="4000" dirty="0">
              <a:solidFill>
                <a:prstClr val="black"/>
              </a:solidFill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8" name="OfficePLUS.cn-15">
            <a:hlinkClick r:id="rId4" action="ppaction://hlinksldjump"/>
            <a:extLst>
              <a:ext uri="{FF2B5EF4-FFF2-40B4-BE49-F238E27FC236}">
                <a16:creationId xmlns:a16="http://schemas.microsoft.com/office/drawing/2014/main" id="{AB745EA3-A56D-4CB5-99CE-995DA462C454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447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10845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20" name="OfficePLUS.cn-4">
            <a:extLst>
              <a:ext uri="{FF2B5EF4-FFF2-40B4-BE49-F238E27FC236}">
                <a16:creationId xmlns:a16="http://schemas.microsoft.com/office/drawing/2014/main" id="{46B223CB-3D7A-4E58-9828-DBAB4AC5D391}"/>
              </a:ext>
            </a:extLst>
          </p:cNvPr>
          <p:cNvSpPr txBox="1"/>
          <p:nvPr/>
        </p:nvSpPr>
        <p:spPr>
          <a:xfrm>
            <a:off x="1050131" y="4448291"/>
            <a:ext cx="2459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3.1 </a:t>
            </a:r>
            <a:r>
              <a:rPr lang="zh-CN" altLang="en-US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用户界面</a:t>
            </a:r>
          </a:p>
        </p:txBody>
      </p:sp>
      <p:sp>
        <p:nvSpPr>
          <p:cNvPr id="22" name="OfficePLUS.cn-6">
            <a:extLst>
              <a:ext uri="{FF2B5EF4-FFF2-40B4-BE49-F238E27FC236}">
                <a16:creationId xmlns:a16="http://schemas.microsoft.com/office/drawing/2014/main" id="{E3F810F8-E06F-4A80-925C-63D3F2AE6BF8}"/>
              </a:ext>
            </a:extLst>
          </p:cNvPr>
          <p:cNvSpPr txBox="1"/>
          <p:nvPr/>
        </p:nvSpPr>
        <p:spPr>
          <a:xfrm>
            <a:off x="8476437" y="4448290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en-US" altLang="zh-CN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3.4 </a:t>
            </a:r>
            <a:r>
              <a:rPr lang="zh-CN" altLang="en-US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通信接口</a:t>
            </a:r>
          </a:p>
        </p:txBody>
      </p:sp>
      <p:sp>
        <p:nvSpPr>
          <p:cNvPr id="24" name="OfficePLUS.cn-8">
            <a:extLst>
              <a:ext uri="{FF2B5EF4-FFF2-40B4-BE49-F238E27FC236}">
                <a16:creationId xmlns:a16="http://schemas.microsoft.com/office/drawing/2014/main" id="{3F63680E-A9B5-40B9-8EC9-6C4EB5A880D8}"/>
              </a:ext>
            </a:extLst>
          </p:cNvPr>
          <p:cNvSpPr txBox="1"/>
          <p:nvPr/>
        </p:nvSpPr>
        <p:spPr>
          <a:xfrm>
            <a:off x="8478842" y="2229666"/>
            <a:ext cx="2521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en-US" altLang="zh-CN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3.3 </a:t>
            </a:r>
            <a:r>
              <a:rPr lang="zh-CN" altLang="en-US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软件接口</a:t>
            </a:r>
          </a:p>
        </p:txBody>
      </p:sp>
      <p:sp>
        <p:nvSpPr>
          <p:cNvPr id="26" name="OfficePLUS.cn-10">
            <a:extLst>
              <a:ext uri="{FF2B5EF4-FFF2-40B4-BE49-F238E27FC236}">
                <a16:creationId xmlns:a16="http://schemas.microsoft.com/office/drawing/2014/main" id="{16A35DBE-613C-4E70-AC7E-49F09F282F5D}"/>
              </a:ext>
            </a:extLst>
          </p:cNvPr>
          <p:cNvSpPr txBox="1"/>
          <p:nvPr/>
        </p:nvSpPr>
        <p:spPr>
          <a:xfrm>
            <a:off x="1041400" y="2229666"/>
            <a:ext cx="2521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en-US" altLang="zh-CN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3.2 </a:t>
            </a:r>
            <a:r>
              <a:rPr lang="zh-CN" altLang="en-US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硬件接口</a:t>
            </a:r>
          </a:p>
        </p:txBody>
      </p:sp>
      <p:pic>
        <p:nvPicPr>
          <p:cNvPr id="31" name="OfficePLUS.cn-14">
            <a:extLst>
              <a:ext uri="{FF2B5EF4-FFF2-40B4-BE49-F238E27FC236}">
                <a16:creationId xmlns:a16="http://schemas.microsoft.com/office/drawing/2014/main" id="{4BB8FF56-FA4B-4754-9FE0-542BD79E9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5041" y="1339518"/>
            <a:ext cx="5003801" cy="5003801"/>
          </a:xfrm>
          <a:prstGeom prst="rect">
            <a:avLst/>
          </a:prstGeom>
        </p:spPr>
      </p:pic>
      <p:sp>
        <p:nvSpPr>
          <p:cNvPr id="8" name="OfficePLUS.cn-15">
            <a:extLst>
              <a:ext uri="{FF2B5EF4-FFF2-40B4-BE49-F238E27FC236}">
                <a16:creationId xmlns:a16="http://schemas.microsoft.com/office/drawing/2014/main" id="{02098209-CDF1-4E2E-A5A5-CE2E86E51376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9" name="OfficePLUS.cn-10">
            <a:extLst>
              <a:ext uri="{FF2B5EF4-FFF2-40B4-BE49-F238E27FC236}">
                <a16:creationId xmlns:a16="http://schemas.microsoft.com/office/drawing/2014/main" id="{22FA62CB-4256-4B01-A459-E4B2D49F2E89}"/>
              </a:ext>
            </a:extLst>
          </p:cNvPr>
          <p:cNvSpPr txBox="1"/>
          <p:nvPr/>
        </p:nvSpPr>
        <p:spPr>
          <a:xfrm>
            <a:off x="1466856" y="509546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外部接口需求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B0C3B36-E31D-4A23-94FD-5C1A2C3A1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6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9" name="OfficePLUS.cn-4">
            <a:extLst>
              <a:ext uri="{FF2B5EF4-FFF2-40B4-BE49-F238E27FC236}">
                <a16:creationId xmlns:a16="http://schemas.microsoft.com/office/drawing/2014/main" id="{FC7B4850-8517-4DBF-8A3C-52FCFC7B5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1664" y="398236"/>
            <a:ext cx="6459765" cy="6459765"/>
          </a:xfrm>
          <a:prstGeom prst="rect">
            <a:avLst/>
          </a:prstGeom>
        </p:spPr>
      </p:pic>
      <p:sp>
        <p:nvSpPr>
          <p:cNvPr id="11" name="OfficePLUS.cn-5">
            <a:extLst>
              <a:ext uri="{FF2B5EF4-FFF2-40B4-BE49-F238E27FC236}">
                <a16:creationId xmlns:a16="http://schemas.microsoft.com/office/drawing/2014/main" id="{7895AB08-EAFC-4E82-9027-B9544D5CA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6189" y="2241445"/>
            <a:ext cx="37539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2800" b="1" dirty="0">
                <a:solidFill>
                  <a:srgbClr val="556CFB"/>
                </a:solidFill>
                <a:latin typeface="+mn-lt"/>
                <a:ea typeface="+mj-ea"/>
                <a:sym typeface="+mn-lt"/>
              </a:rPr>
              <a:t>本系统采用</a:t>
            </a:r>
            <a:r>
              <a:rPr lang="en-US" altLang="zh-CN" sz="2800" b="1" dirty="0">
                <a:solidFill>
                  <a:srgbClr val="556CFB"/>
                </a:solidFill>
                <a:latin typeface="+mn-lt"/>
                <a:ea typeface="+mj-ea"/>
                <a:sym typeface="+mn-lt"/>
              </a:rPr>
              <a:t>C/S</a:t>
            </a:r>
            <a:r>
              <a:rPr lang="zh-CN" altLang="en-US" sz="2800" b="1" dirty="0">
                <a:solidFill>
                  <a:srgbClr val="556CFB"/>
                </a:solidFill>
                <a:latin typeface="+mn-lt"/>
                <a:ea typeface="+mj-ea"/>
                <a:sym typeface="+mn-lt"/>
              </a:rPr>
              <a:t>架构，所有界面使用</a:t>
            </a:r>
            <a:r>
              <a:rPr lang="en-US" altLang="zh-CN" sz="2800" b="1" dirty="0">
                <a:solidFill>
                  <a:srgbClr val="556CFB"/>
                </a:solidFill>
                <a:latin typeface="+mn-lt"/>
                <a:ea typeface="+mj-ea"/>
                <a:sym typeface="+mn-lt"/>
              </a:rPr>
              <a:t>APP</a:t>
            </a:r>
            <a:r>
              <a:rPr lang="zh-CN" altLang="en-US" sz="2800" b="1" dirty="0">
                <a:solidFill>
                  <a:srgbClr val="556CFB"/>
                </a:solidFill>
                <a:latin typeface="+mn-lt"/>
                <a:ea typeface="+mj-ea"/>
                <a:sym typeface="+mn-lt"/>
              </a:rPr>
              <a:t>风格</a:t>
            </a:r>
          </a:p>
        </p:txBody>
      </p:sp>
      <p:sp>
        <p:nvSpPr>
          <p:cNvPr id="13" name="OfficePLUS.cn-6">
            <a:extLst>
              <a:ext uri="{FF2B5EF4-FFF2-40B4-BE49-F238E27FC236}">
                <a16:creationId xmlns:a16="http://schemas.microsoft.com/office/drawing/2014/main" id="{890B8185-9CBB-4B35-A8D9-974A513E3560}"/>
              </a:ext>
            </a:extLst>
          </p:cNvPr>
          <p:cNvSpPr/>
          <p:nvPr/>
        </p:nvSpPr>
        <p:spPr>
          <a:xfrm>
            <a:off x="1460500" y="3195552"/>
            <a:ext cx="3329120" cy="189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注：</a:t>
            </a:r>
            <a:r>
              <a:rPr lang="en-US" altLang="zh-CN" sz="200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C/S</a:t>
            </a:r>
            <a:r>
              <a:rPr lang="zh-CN" altLang="zh-CN" sz="2000" dirty="0">
                <a:solidFill>
                  <a:srgbClr val="000000"/>
                </a:solidFill>
                <a:effectLst/>
                <a:ea typeface="等线" panose="02010600030101010101" pitchFamily="2" charset="-122"/>
                <a:cs typeface="Arial" panose="020B0604020202020204" pitchFamily="34" charset="0"/>
              </a:rPr>
              <a:t>架构指</a:t>
            </a:r>
            <a:r>
              <a:rPr lang="zh-CN" altLang="zh-CN" sz="2000" dirty="0">
                <a:solidFill>
                  <a:srgbClr val="333333"/>
                </a:solidFill>
                <a:effectLst/>
                <a:ea typeface="等线" panose="02010600030101010101" pitchFamily="2" charset="-122"/>
                <a:cs typeface="Arial" panose="020B0604020202020204" pitchFamily="34" charset="0"/>
              </a:rPr>
              <a:t>服务器</a:t>
            </a:r>
            <a:r>
              <a:rPr lang="en-US" altLang="zh-CN" sz="2000" dirty="0">
                <a:solidFill>
                  <a:srgbClr val="333333"/>
                </a:solidFill>
                <a:effectLst/>
                <a:ea typeface="等线" panose="02010600030101010101" pitchFamily="2" charset="-122"/>
                <a:cs typeface="Arial" panose="020B0604020202020204" pitchFamily="34" charset="0"/>
              </a:rPr>
              <a:t>-</a:t>
            </a:r>
            <a:r>
              <a:rPr lang="zh-CN" altLang="zh-CN" sz="2000" dirty="0">
                <a:solidFill>
                  <a:srgbClr val="333333"/>
                </a:solidFill>
                <a:effectLst/>
                <a:ea typeface="等线" panose="02010600030101010101" pitchFamily="2" charset="-122"/>
                <a:cs typeface="Arial" panose="020B0604020202020204" pitchFamily="34" charset="0"/>
              </a:rPr>
              <a:t>客户机，即</a:t>
            </a:r>
            <a:r>
              <a:rPr lang="en-US" altLang="zh-CN" sz="2000" dirty="0">
                <a:effectLst/>
                <a:ea typeface="等线" panose="02010600030101010101" pitchFamily="2" charset="-122"/>
                <a:cs typeface="Arial" panose="020B0604020202020204" pitchFamily="34" charset="0"/>
              </a:rPr>
              <a:t>Client-Server(</a:t>
            </a:r>
            <a:r>
              <a:rPr lang="en-US" altLang="zh-CN" sz="2000" dirty="0">
                <a:effectLst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C/S</a:t>
            </a:r>
            <a:r>
              <a:rPr lang="en-US" altLang="zh-CN" sz="2000" dirty="0">
                <a:effectLst/>
                <a:cs typeface="Arial" panose="020B0604020202020204" pitchFamily="34" charset="0"/>
              </a:rPr>
              <a:t>)</a:t>
            </a:r>
            <a:r>
              <a:rPr lang="zh-CN" altLang="zh-CN" sz="2000" dirty="0">
                <a:solidFill>
                  <a:srgbClr val="333333"/>
                </a:solidFill>
                <a:effectLst/>
                <a:ea typeface="等线" panose="02010600030101010101" pitchFamily="2" charset="-122"/>
                <a:cs typeface="Arial" panose="020B0604020202020204" pitchFamily="34" charset="0"/>
              </a:rPr>
              <a:t>结构。</a:t>
            </a:r>
            <a:r>
              <a:rPr lang="en-US" altLang="zh-CN" sz="2000" dirty="0">
                <a:solidFill>
                  <a:srgbClr val="333333"/>
                </a:solidFill>
                <a:effectLst/>
                <a:ea typeface="等线" panose="02010600030101010101" pitchFamily="2" charset="-122"/>
                <a:cs typeface="Arial" panose="020B0604020202020204" pitchFamily="34" charset="0"/>
              </a:rPr>
              <a:t>C/S</a:t>
            </a:r>
            <a:r>
              <a:rPr lang="zh-CN" altLang="zh-CN" sz="2000" dirty="0">
                <a:solidFill>
                  <a:srgbClr val="333333"/>
                </a:solidFill>
                <a:effectLst/>
                <a:ea typeface="等线" panose="02010600030101010101" pitchFamily="2" charset="-122"/>
                <a:cs typeface="Arial" panose="020B0604020202020204" pitchFamily="34" charset="0"/>
              </a:rPr>
              <a:t>结构通常采取两层结构。</a:t>
            </a:r>
            <a:endParaRPr lang="zh-CN" altLang="en-US" sz="1600" dirty="0">
              <a:sym typeface="+mn-lt"/>
            </a:endParaRPr>
          </a:p>
        </p:txBody>
      </p:sp>
      <p:sp>
        <p:nvSpPr>
          <p:cNvPr id="8" name="OfficePLUS.cn-9">
            <a:extLst>
              <a:ext uri="{FF2B5EF4-FFF2-40B4-BE49-F238E27FC236}">
                <a16:creationId xmlns:a16="http://schemas.microsoft.com/office/drawing/2014/main" id="{25F775E3-9656-4C4E-893B-C5C58ED561F4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4" name="OfficePLUS.cn-10">
            <a:extLst>
              <a:ext uri="{FF2B5EF4-FFF2-40B4-BE49-F238E27FC236}">
                <a16:creationId xmlns:a16="http://schemas.microsoft.com/office/drawing/2014/main" id="{10A5C14E-D20A-4781-8D23-8A000F2C7D46}"/>
              </a:ext>
            </a:extLst>
          </p:cNvPr>
          <p:cNvSpPr txBox="1"/>
          <p:nvPr/>
        </p:nvSpPr>
        <p:spPr>
          <a:xfrm>
            <a:off x="1466856" y="509546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外部接口需求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BBD77D6-7C1F-4BFD-8A3C-96C6DD5E2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18" name="OfficePLUS.cn-4">
            <a:extLst>
              <a:ext uri="{FF2B5EF4-FFF2-40B4-BE49-F238E27FC236}">
                <a16:creationId xmlns:a16="http://schemas.microsoft.com/office/drawing/2014/main" id="{A24C95FF-535D-4E61-ABB4-AD132B410CDC}"/>
              </a:ext>
            </a:extLst>
          </p:cNvPr>
          <p:cNvSpPr txBox="1"/>
          <p:nvPr/>
        </p:nvSpPr>
        <p:spPr>
          <a:xfrm>
            <a:off x="5175362" y="571101"/>
            <a:ext cx="217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3.1 </a:t>
            </a:r>
            <a:r>
              <a:rPr lang="zh-CN" altLang="en-US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用户界面</a:t>
            </a:r>
          </a:p>
        </p:txBody>
      </p:sp>
    </p:spTree>
    <p:extLst>
      <p:ext uri="{BB962C8B-B14F-4D97-AF65-F5344CB8AC3E}">
        <p14:creationId xmlns:p14="http://schemas.microsoft.com/office/powerpoint/2010/main" val="22375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pic>
        <p:nvPicPr>
          <p:cNvPr id="9" name="OfficePLUS.cn-4">
            <a:extLst>
              <a:ext uri="{FF2B5EF4-FFF2-40B4-BE49-F238E27FC236}">
                <a16:creationId xmlns:a16="http://schemas.microsoft.com/office/drawing/2014/main" id="{993177E5-DC0F-4947-8A8C-68A563D9F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8538" y="1128960"/>
            <a:ext cx="5114925" cy="5114925"/>
          </a:xfrm>
          <a:prstGeom prst="rect">
            <a:avLst/>
          </a:prstGeom>
        </p:spPr>
      </p:pic>
      <p:sp>
        <p:nvSpPr>
          <p:cNvPr id="23" name="OfficePLUS.cn-11">
            <a:extLst>
              <a:ext uri="{FF2B5EF4-FFF2-40B4-BE49-F238E27FC236}">
                <a16:creationId xmlns:a16="http://schemas.microsoft.com/office/drawing/2014/main" id="{FD2CC6EB-C432-4384-960F-1664FADF0C27}"/>
              </a:ext>
            </a:extLst>
          </p:cNvPr>
          <p:cNvSpPr/>
          <p:nvPr/>
        </p:nvSpPr>
        <p:spPr>
          <a:xfrm>
            <a:off x="5751831" y="6247557"/>
            <a:ext cx="762000" cy="66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5">
              <a:solidFill>
                <a:schemeClr val="tx1">
                  <a:lumMod val="85000"/>
                  <a:lumOff val="15000"/>
                </a:schemeClr>
              </a:solidFill>
              <a:ea typeface="..黑体UI-韩语" panose="02000000000000000000" pitchFamily="2" charset="-128"/>
              <a:cs typeface="..黑体UI-韩语" panose="02000000000000000000" pitchFamily="2" charset="-128"/>
              <a:sym typeface="+mn-lt"/>
            </a:endParaRPr>
          </a:p>
        </p:txBody>
      </p:sp>
      <p:sp>
        <p:nvSpPr>
          <p:cNvPr id="27" name="OfficePLUS.cn-13">
            <a:extLst>
              <a:ext uri="{FF2B5EF4-FFF2-40B4-BE49-F238E27FC236}">
                <a16:creationId xmlns:a16="http://schemas.microsoft.com/office/drawing/2014/main" id="{7E491C4B-A2AA-4837-946F-823CB3E4E026}"/>
              </a:ext>
            </a:extLst>
          </p:cNvPr>
          <p:cNvSpPr/>
          <p:nvPr/>
        </p:nvSpPr>
        <p:spPr>
          <a:xfrm>
            <a:off x="1041400" y="2921356"/>
            <a:ext cx="2869638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4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智能手机设备、电脑设备、</a:t>
            </a:r>
            <a:r>
              <a:rPr lang="en-US" altLang="zh-CN" sz="24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GPS</a:t>
            </a:r>
            <a:r>
              <a:rPr lang="zh-CN" altLang="zh-CN" sz="24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硬件设备、摄像设备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  <a:sym typeface="+mn-lt"/>
            </a:endParaRPr>
          </a:p>
        </p:txBody>
      </p:sp>
      <p:sp>
        <p:nvSpPr>
          <p:cNvPr id="29" name="OfficePLUS.cn-14">
            <a:extLst>
              <a:ext uri="{FF2B5EF4-FFF2-40B4-BE49-F238E27FC236}">
                <a16:creationId xmlns:a16="http://schemas.microsoft.com/office/drawing/2014/main" id="{5ECED671-2675-4F12-ACFC-5346465132A0}"/>
              </a:ext>
            </a:extLst>
          </p:cNvPr>
          <p:cNvSpPr txBox="1"/>
          <p:nvPr/>
        </p:nvSpPr>
        <p:spPr>
          <a:xfrm>
            <a:off x="8722897" y="2684476"/>
            <a:ext cx="26422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zh-CN" sz="2400" b="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验证码接口、</a:t>
            </a:r>
            <a:r>
              <a:rPr lang="en-US" altLang="zh-CN" sz="2400" b="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GPS</a:t>
            </a:r>
            <a:r>
              <a:rPr lang="zh-CN" altLang="zh-CN" sz="2400" b="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定位接口、支付宝关联接口、微信关联接口、网上支付接口、</a:t>
            </a:r>
            <a:r>
              <a:rPr lang="en-US" altLang="zh-CN" sz="2400" b="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QQ</a:t>
            </a:r>
            <a:r>
              <a:rPr lang="zh-CN" altLang="zh-CN" sz="2400" b="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接口、数据库管理系统</a:t>
            </a:r>
            <a:endParaRPr lang="zh-CN" altLang="en-US" sz="2800" b="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sym typeface="+mn-lt"/>
            </a:endParaRPr>
          </a:p>
        </p:txBody>
      </p:sp>
      <p:sp>
        <p:nvSpPr>
          <p:cNvPr id="8" name="OfficePLUS.cn-16">
            <a:hlinkClick r:id="rId4" action="ppaction://hlinksldjump"/>
            <a:extLst>
              <a:ext uri="{FF2B5EF4-FFF2-40B4-BE49-F238E27FC236}">
                <a16:creationId xmlns:a16="http://schemas.microsoft.com/office/drawing/2014/main" id="{FB885739-1611-4420-8D9A-8EB247119FA8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  <p:sp>
        <p:nvSpPr>
          <p:cNvPr id="20" name="OfficePLUS.cn-10">
            <a:extLst>
              <a:ext uri="{FF2B5EF4-FFF2-40B4-BE49-F238E27FC236}">
                <a16:creationId xmlns:a16="http://schemas.microsoft.com/office/drawing/2014/main" id="{FE6CCFB2-E706-40C7-B67E-C30CDC44CAFA}"/>
              </a:ext>
            </a:extLst>
          </p:cNvPr>
          <p:cNvSpPr txBox="1"/>
          <p:nvPr/>
        </p:nvSpPr>
        <p:spPr>
          <a:xfrm>
            <a:off x="1466856" y="509546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外部接口需求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75AAC07-906B-4823-A809-72EDA4FD4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24" name="OfficePLUS.cn-4">
            <a:extLst>
              <a:ext uri="{FF2B5EF4-FFF2-40B4-BE49-F238E27FC236}">
                <a16:creationId xmlns:a16="http://schemas.microsoft.com/office/drawing/2014/main" id="{C66F1954-8331-410D-984E-BE6B5B8EFF26}"/>
              </a:ext>
            </a:extLst>
          </p:cNvPr>
          <p:cNvSpPr txBox="1"/>
          <p:nvPr/>
        </p:nvSpPr>
        <p:spPr>
          <a:xfrm>
            <a:off x="962359" y="2027600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3.2 </a:t>
            </a:r>
            <a:r>
              <a:rPr lang="zh-CN" altLang="en-US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硬件接口</a:t>
            </a:r>
          </a:p>
        </p:txBody>
      </p:sp>
      <p:sp>
        <p:nvSpPr>
          <p:cNvPr id="26" name="OfficePLUS.cn-4">
            <a:extLst>
              <a:ext uri="{FF2B5EF4-FFF2-40B4-BE49-F238E27FC236}">
                <a16:creationId xmlns:a16="http://schemas.microsoft.com/office/drawing/2014/main" id="{75D2216F-3AE0-4A00-8A63-B36CF53005E8}"/>
              </a:ext>
            </a:extLst>
          </p:cNvPr>
          <p:cNvSpPr txBox="1"/>
          <p:nvPr/>
        </p:nvSpPr>
        <p:spPr>
          <a:xfrm>
            <a:off x="8606740" y="2033897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3.3 </a:t>
            </a:r>
            <a:r>
              <a:rPr lang="zh-CN" altLang="en-US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软件接口</a:t>
            </a:r>
          </a:p>
        </p:txBody>
      </p:sp>
    </p:spTree>
    <p:extLst>
      <p:ext uri="{BB962C8B-B14F-4D97-AF65-F5344CB8AC3E}">
        <p14:creationId xmlns:p14="http://schemas.microsoft.com/office/powerpoint/2010/main" val="143995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0FA9F1F7-E7B2-40C2-845D-B75F97DD742C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4881D4D1-A4C4-4989-85AA-3CEA0A54CB88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875418C-7F5E-4FD6-9220-FA96C3137ABA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FEA3972E-2F60-4442-A632-4EF6477E1018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0ADDE9CD-B4A8-4828-B1BC-9665A5A269C7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pic>
        <p:nvPicPr>
          <p:cNvPr id="9" name="OfficePLUS.cn-4">
            <a:extLst>
              <a:ext uri="{FF2B5EF4-FFF2-40B4-BE49-F238E27FC236}">
                <a16:creationId xmlns:a16="http://schemas.microsoft.com/office/drawing/2014/main" id="{716C520E-A259-4956-9E41-C71643E06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449" y="882649"/>
            <a:ext cx="5708651" cy="5708651"/>
          </a:xfrm>
          <a:prstGeom prst="rect">
            <a:avLst/>
          </a:prstGeom>
        </p:spPr>
      </p:pic>
      <p:sp>
        <p:nvSpPr>
          <p:cNvPr id="11" name="OfficePLUS.cn-5">
            <a:extLst>
              <a:ext uri="{FF2B5EF4-FFF2-40B4-BE49-F238E27FC236}">
                <a16:creationId xmlns:a16="http://schemas.microsoft.com/office/drawing/2014/main" id="{A5519B54-5D68-46B1-9BFB-3C7159BA73BE}"/>
              </a:ext>
            </a:extLst>
          </p:cNvPr>
          <p:cNvSpPr/>
          <p:nvPr/>
        </p:nvSpPr>
        <p:spPr>
          <a:xfrm>
            <a:off x="6096005" y="2371675"/>
            <a:ext cx="575127" cy="770671"/>
          </a:xfrm>
          <a:prstGeom prst="rect">
            <a:avLst/>
          </a:prstGeom>
          <a:noFill/>
          <a:ln w="79375">
            <a:solidFill>
              <a:srgbClr val="556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13" name="OfficePLUS.cn-6">
            <a:extLst>
              <a:ext uri="{FF2B5EF4-FFF2-40B4-BE49-F238E27FC236}">
                <a16:creationId xmlns:a16="http://schemas.microsoft.com/office/drawing/2014/main" id="{1E81758B-702C-49ED-9FC5-41EB4505856A}"/>
              </a:ext>
            </a:extLst>
          </p:cNvPr>
          <p:cNvSpPr/>
          <p:nvPr/>
        </p:nvSpPr>
        <p:spPr>
          <a:xfrm>
            <a:off x="6397177" y="2658333"/>
            <a:ext cx="575127" cy="770671"/>
          </a:xfrm>
          <a:prstGeom prst="rect">
            <a:avLst/>
          </a:prstGeom>
          <a:noFill/>
          <a:ln w="79375">
            <a:solidFill>
              <a:srgbClr val="556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 dirty="0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15" name="OfficePLUS.cn-7">
            <a:extLst>
              <a:ext uri="{FF2B5EF4-FFF2-40B4-BE49-F238E27FC236}">
                <a16:creationId xmlns:a16="http://schemas.microsoft.com/office/drawing/2014/main" id="{9537CF5A-0689-418C-8604-3679E4A08D6D}"/>
              </a:ext>
            </a:extLst>
          </p:cNvPr>
          <p:cNvSpPr txBox="1"/>
          <p:nvPr/>
        </p:nvSpPr>
        <p:spPr>
          <a:xfrm>
            <a:off x="7027589" y="2610599"/>
            <a:ext cx="1640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altLang="zh-CN" sz="6000" b="1" spc="1500" dirty="0">
                <a:solidFill>
                  <a:srgbClr val="556CFB"/>
                </a:solidFill>
                <a:ea typeface="微软雅黑" panose="020B0503020204020204" pitchFamily="34" charset="-122"/>
                <a:sym typeface="+mn-lt"/>
              </a:rPr>
              <a:t>04</a:t>
            </a:r>
            <a:endParaRPr lang="zh-CN" altLang="en-US" sz="6000" b="1" spc="1500" dirty="0">
              <a:solidFill>
                <a:srgbClr val="556CFB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7" name="OfficePLUS.cn-8">
            <a:extLst>
              <a:ext uri="{FF2B5EF4-FFF2-40B4-BE49-F238E27FC236}">
                <a16:creationId xmlns:a16="http://schemas.microsoft.com/office/drawing/2014/main" id="{836E94DC-F5B5-4248-BE16-74FA70F4EBC5}"/>
              </a:ext>
            </a:extLst>
          </p:cNvPr>
          <p:cNvSpPr txBox="1"/>
          <p:nvPr/>
        </p:nvSpPr>
        <p:spPr>
          <a:xfrm>
            <a:off x="7067505" y="3429003"/>
            <a:ext cx="131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altLang="zh-CN" sz="2000" spc="200" dirty="0">
                <a:solidFill>
                  <a:srgbClr val="556CFB"/>
                </a:solidFill>
                <a:ea typeface="微软雅黑"/>
                <a:sym typeface="+mn-lt"/>
              </a:rPr>
              <a:t>PART 04</a:t>
            </a:r>
            <a:endParaRPr lang="zh-CN" altLang="en-US" sz="2000" spc="200" dirty="0">
              <a:solidFill>
                <a:srgbClr val="556CFB"/>
              </a:solidFill>
              <a:ea typeface="微软雅黑"/>
              <a:sym typeface="+mn-lt"/>
            </a:endParaRPr>
          </a:p>
        </p:txBody>
      </p:sp>
      <p:sp>
        <p:nvSpPr>
          <p:cNvPr id="19" name="OfficePLUS.cn-9">
            <a:extLst>
              <a:ext uri="{FF2B5EF4-FFF2-40B4-BE49-F238E27FC236}">
                <a16:creationId xmlns:a16="http://schemas.microsoft.com/office/drawing/2014/main" id="{8F733728-6B78-4A94-A448-9BED307B2469}"/>
              </a:ext>
            </a:extLst>
          </p:cNvPr>
          <p:cNvSpPr txBox="1"/>
          <p:nvPr/>
        </p:nvSpPr>
        <p:spPr>
          <a:xfrm flipH="1">
            <a:off x="8353881" y="2779527"/>
            <a:ext cx="3063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zh-CN" altLang="en-US" sz="5400" dirty="0">
                <a:solidFill>
                  <a:prstClr val="black"/>
                </a:solidFill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系统特性</a:t>
            </a:r>
            <a:endParaRPr lang="en-US" altLang="zh-CN" sz="5400" dirty="0">
              <a:solidFill>
                <a:prstClr val="black"/>
              </a:solidFill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8" name="OfficePLUS.cn-15">
            <a:hlinkClick r:id="rId4" action="ppaction://hlinksldjump"/>
            <a:extLst>
              <a:ext uri="{FF2B5EF4-FFF2-40B4-BE49-F238E27FC236}">
                <a16:creationId xmlns:a16="http://schemas.microsoft.com/office/drawing/2014/main" id="{AB745EA3-A56D-4CB5-99CE-995DA462C454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385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20" name="OfficePLUS.cn-4">
            <a:extLst>
              <a:ext uri="{FF2B5EF4-FFF2-40B4-BE49-F238E27FC236}">
                <a16:creationId xmlns:a16="http://schemas.microsoft.com/office/drawing/2014/main" id="{46B223CB-3D7A-4E58-9828-DBAB4AC5D391}"/>
              </a:ext>
            </a:extLst>
          </p:cNvPr>
          <p:cNvSpPr txBox="1"/>
          <p:nvPr/>
        </p:nvSpPr>
        <p:spPr>
          <a:xfrm>
            <a:off x="337879" y="3286779"/>
            <a:ext cx="3260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4.1 </a:t>
            </a:r>
            <a:r>
              <a:rPr lang="zh-CN" altLang="en-US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说明和优先级</a:t>
            </a:r>
          </a:p>
        </p:txBody>
      </p:sp>
      <p:sp>
        <p:nvSpPr>
          <p:cNvPr id="26" name="OfficePLUS.cn-10">
            <a:extLst>
              <a:ext uri="{FF2B5EF4-FFF2-40B4-BE49-F238E27FC236}">
                <a16:creationId xmlns:a16="http://schemas.microsoft.com/office/drawing/2014/main" id="{16A35DBE-613C-4E70-AC7E-49F09F282F5D}"/>
              </a:ext>
            </a:extLst>
          </p:cNvPr>
          <p:cNvSpPr txBox="1"/>
          <p:nvPr/>
        </p:nvSpPr>
        <p:spPr>
          <a:xfrm>
            <a:off x="8602509" y="3286779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en-US" altLang="zh-CN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4.2 </a:t>
            </a:r>
            <a:r>
              <a:rPr lang="zh-CN" altLang="en-US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功能需求</a:t>
            </a:r>
          </a:p>
        </p:txBody>
      </p:sp>
      <p:pic>
        <p:nvPicPr>
          <p:cNvPr id="31" name="OfficePLUS.cn-14">
            <a:extLst>
              <a:ext uri="{FF2B5EF4-FFF2-40B4-BE49-F238E27FC236}">
                <a16:creationId xmlns:a16="http://schemas.microsoft.com/office/drawing/2014/main" id="{4BB8FF56-FA4B-4754-9FE0-542BD79E9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8708" y="1308099"/>
            <a:ext cx="5003801" cy="5003801"/>
          </a:xfrm>
          <a:prstGeom prst="rect">
            <a:avLst/>
          </a:prstGeom>
        </p:spPr>
      </p:pic>
      <p:sp>
        <p:nvSpPr>
          <p:cNvPr id="8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2098209-CDF1-4E2E-A5A5-CE2E86E51376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  <p:sp>
        <p:nvSpPr>
          <p:cNvPr id="19" name="OfficePLUS.cn-10">
            <a:extLst>
              <a:ext uri="{FF2B5EF4-FFF2-40B4-BE49-F238E27FC236}">
                <a16:creationId xmlns:a16="http://schemas.microsoft.com/office/drawing/2014/main" id="{22FA62CB-4256-4B01-A459-E4B2D49F2E89}"/>
              </a:ext>
            </a:extLst>
          </p:cNvPr>
          <p:cNvSpPr txBox="1"/>
          <p:nvPr/>
        </p:nvSpPr>
        <p:spPr>
          <a:xfrm>
            <a:off x="1466856" y="509546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系统特性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B0C3B36-E31D-4A23-94FD-5C1A2C3A1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8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007E698F-6F28-4E78-AB75-9AE39901D73A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261B2DDB-E58F-459D-BD3F-034D049F0227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69FF6957-9115-4270-9C23-16DD68694D35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pic>
        <p:nvPicPr>
          <p:cNvPr id="6" name="OfficePLUS.cn-2">
            <a:extLst>
              <a:ext uri="{FF2B5EF4-FFF2-40B4-BE49-F238E27FC236}">
                <a16:creationId xmlns:a16="http://schemas.microsoft.com/office/drawing/2014/main" id="{1EAD7005-F81C-4D7C-8C30-9E46DC46B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6853" y="504827"/>
            <a:ext cx="6167439" cy="6167439"/>
          </a:xfrm>
          <a:prstGeom prst="rect">
            <a:avLst/>
          </a:prstGeom>
        </p:spPr>
      </p:pic>
      <p:sp>
        <p:nvSpPr>
          <p:cNvPr id="8" name="OfficePLUS.cn-3">
            <a:extLst>
              <a:ext uri="{FF2B5EF4-FFF2-40B4-BE49-F238E27FC236}">
                <a16:creationId xmlns:a16="http://schemas.microsoft.com/office/drawing/2014/main" id="{E7EC56A4-88CD-483A-9D98-DDE6884F0E0D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0" name="OfficePLUS.cn-4">
            <a:extLst>
              <a:ext uri="{FF2B5EF4-FFF2-40B4-BE49-F238E27FC236}">
                <a16:creationId xmlns:a16="http://schemas.microsoft.com/office/drawing/2014/main" id="{03153219-71AF-45BA-89CC-02F1C8E26EAC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grpSp>
        <p:nvGrpSpPr>
          <p:cNvPr id="39" name="OfficePLUS.cn-5">
            <a:extLst>
              <a:ext uri="{FF2B5EF4-FFF2-40B4-BE49-F238E27FC236}">
                <a16:creationId xmlns:a16="http://schemas.microsoft.com/office/drawing/2014/main" id="{7434C1D4-DFF6-4FF4-903B-01DD247F870A}"/>
              </a:ext>
            </a:extLst>
          </p:cNvPr>
          <p:cNvGrpSpPr/>
          <p:nvPr/>
        </p:nvGrpSpPr>
        <p:grpSpPr>
          <a:xfrm>
            <a:off x="1236548" y="1928528"/>
            <a:ext cx="4560008" cy="730935"/>
            <a:chOff x="820256" y="2172153"/>
            <a:chExt cx="4560008" cy="730935"/>
          </a:xfrm>
        </p:grpSpPr>
        <p:sp>
          <p:nvSpPr>
            <p:cNvPr id="13" name="OfficePLUS.cn-5-1">
              <a:hlinkClick r:id="rId4" action="ppaction://hlinksldjump"/>
              <a:extLst>
                <a:ext uri="{FF2B5EF4-FFF2-40B4-BE49-F238E27FC236}">
                  <a16:creationId xmlns:a16="http://schemas.microsoft.com/office/drawing/2014/main" id="{EEB627C3-32E5-48FE-811B-E7C242D40127}"/>
                </a:ext>
              </a:extLst>
            </p:cNvPr>
            <p:cNvSpPr txBox="1"/>
            <p:nvPr/>
          </p:nvSpPr>
          <p:spPr>
            <a:xfrm flipH="1">
              <a:off x="1553936" y="2225980"/>
              <a:ext cx="382632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563C1"/>
                  </a:solidFill>
                  <a:ea typeface="阿里巴巴普惠体 L" panose="00020600040101010101" pitchFamily="18" charset="-122"/>
                  <a:cs typeface="阿里巴巴普惠体 L" panose="00020600040101010101" pitchFamily="18" charset="-122"/>
                  <a:sym typeface="+mn-lt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引言</a:t>
              </a:r>
              <a:endParaRPr lang="en-US" altLang="zh-CN" sz="2400" dirty="0">
                <a:solidFill>
                  <a:srgbClr val="0563C1"/>
                </a:solidFill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  <a:p>
              <a:endParaRPr lang="en-US" altLang="zh-CN" sz="1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5399F44-0264-47D5-8A27-34F5E4B4A97A}"/>
                </a:ext>
              </a:extLst>
            </p:cNvPr>
            <p:cNvGrpSpPr/>
            <p:nvPr/>
          </p:nvGrpSpPr>
          <p:grpSpPr>
            <a:xfrm>
              <a:off x="853271" y="2172153"/>
              <a:ext cx="577388" cy="577388"/>
              <a:chOff x="853271" y="2010228"/>
              <a:chExt cx="577388" cy="577388"/>
            </a:xfrm>
          </p:grpSpPr>
          <p:sp>
            <p:nvSpPr>
              <p:cNvPr id="17" name="OfficePLUS.cn-5-2">
                <a:extLst>
                  <a:ext uri="{FF2B5EF4-FFF2-40B4-BE49-F238E27FC236}">
                    <a16:creationId xmlns:a16="http://schemas.microsoft.com/office/drawing/2014/main" id="{130E2A70-EB6B-40DD-AB0E-ADCE29A939D6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13500003" rotWithShape="0">
                  <a:srgbClr val="C9D1FE">
                    <a:alpha val="8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  <p:sp>
            <p:nvSpPr>
              <p:cNvPr id="25" name="OfficePLUS.cn-5-3">
                <a:extLst>
                  <a:ext uri="{FF2B5EF4-FFF2-40B4-BE49-F238E27FC236}">
                    <a16:creationId xmlns:a16="http://schemas.microsoft.com/office/drawing/2014/main" id="{815C4936-9D4B-42D9-AB3B-A1AB7EEDF43C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2700001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</p:grpSp>
        <p:sp>
          <p:nvSpPr>
            <p:cNvPr id="18" name="OfficePLUS.cn-5-4">
              <a:extLst>
                <a:ext uri="{FF2B5EF4-FFF2-40B4-BE49-F238E27FC236}">
                  <a16:creationId xmlns:a16="http://schemas.microsoft.com/office/drawing/2014/main" id="{83C9B1D7-0AC6-440A-AEC9-E56F93522AC6}"/>
                </a:ext>
              </a:extLst>
            </p:cNvPr>
            <p:cNvSpPr txBox="1"/>
            <p:nvPr/>
          </p:nvSpPr>
          <p:spPr>
            <a:xfrm>
              <a:off x="820256" y="2218288"/>
              <a:ext cx="662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01</a:t>
              </a:r>
            </a:p>
          </p:txBody>
        </p:sp>
      </p:grpSp>
      <p:sp>
        <p:nvSpPr>
          <p:cNvPr id="41" name="OfficePLUS.cn-8">
            <a:extLst>
              <a:ext uri="{FF2B5EF4-FFF2-40B4-BE49-F238E27FC236}">
                <a16:creationId xmlns:a16="http://schemas.microsoft.com/office/drawing/2014/main" id="{853D0D76-47D4-4218-9A88-6130D70BEA55}"/>
              </a:ext>
            </a:extLst>
          </p:cNvPr>
          <p:cNvSpPr txBox="1"/>
          <p:nvPr/>
        </p:nvSpPr>
        <p:spPr>
          <a:xfrm>
            <a:off x="1151770" y="928794"/>
            <a:ext cx="2527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556CFB"/>
                </a:solidFill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lt"/>
              </a:rPr>
              <a:t>目录</a:t>
            </a:r>
          </a:p>
        </p:txBody>
      </p:sp>
      <p:grpSp>
        <p:nvGrpSpPr>
          <p:cNvPr id="47" name="OfficePLUS.cn-5">
            <a:extLst>
              <a:ext uri="{FF2B5EF4-FFF2-40B4-BE49-F238E27FC236}">
                <a16:creationId xmlns:a16="http://schemas.microsoft.com/office/drawing/2014/main" id="{842AD2F3-020B-44E9-97B2-37C8632CCD8B}"/>
              </a:ext>
            </a:extLst>
          </p:cNvPr>
          <p:cNvGrpSpPr/>
          <p:nvPr/>
        </p:nvGrpSpPr>
        <p:grpSpPr>
          <a:xfrm>
            <a:off x="1239011" y="2659463"/>
            <a:ext cx="4560008" cy="730935"/>
            <a:chOff x="820256" y="2172153"/>
            <a:chExt cx="4560008" cy="730935"/>
          </a:xfrm>
        </p:grpSpPr>
        <p:sp>
          <p:nvSpPr>
            <p:cNvPr id="48" name="OfficePLUS.cn-5-1">
              <a:extLst>
                <a:ext uri="{FF2B5EF4-FFF2-40B4-BE49-F238E27FC236}">
                  <a16:creationId xmlns:a16="http://schemas.microsoft.com/office/drawing/2014/main" id="{8506FBE9-3E11-465B-BA52-44F3438CC00E}"/>
                </a:ext>
              </a:extLst>
            </p:cNvPr>
            <p:cNvSpPr txBox="1"/>
            <p:nvPr/>
          </p:nvSpPr>
          <p:spPr>
            <a:xfrm flipH="1">
              <a:off x="1553936" y="2225980"/>
              <a:ext cx="382632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563C1"/>
                  </a:solidFill>
                  <a:ea typeface="阿里巴巴普惠体 L" panose="00020600040101010101" pitchFamily="18" charset="-122"/>
                  <a:cs typeface="阿里巴巴普惠体 L" panose="00020600040101010101" pitchFamily="18" charset="-122"/>
                  <a:sym typeface="+mn-lt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综合描述</a:t>
              </a:r>
              <a:endParaRPr lang="en-US" altLang="zh-CN" sz="2400" dirty="0">
                <a:solidFill>
                  <a:srgbClr val="0563C1"/>
                </a:solidFill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  <a:p>
              <a:endParaRPr lang="en-US" altLang="zh-CN" sz="1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71A3703F-7FCE-42E0-A75C-ED3341AE1E14}"/>
                </a:ext>
              </a:extLst>
            </p:cNvPr>
            <p:cNvGrpSpPr/>
            <p:nvPr/>
          </p:nvGrpSpPr>
          <p:grpSpPr>
            <a:xfrm>
              <a:off x="853271" y="2172153"/>
              <a:ext cx="577388" cy="577388"/>
              <a:chOff x="853271" y="2010228"/>
              <a:chExt cx="577388" cy="577388"/>
            </a:xfrm>
          </p:grpSpPr>
          <p:sp>
            <p:nvSpPr>
              <p:cNvPr id="51" name="OfficePLUS.cn-5-2">
                <a:extLst>
                  <a:ext uri="{FF2B5EF4-FFF2-40B4-BE49-F238E27FC236}">
                    <a16:creationId xmlns:a16="http://schemas.microsoft.com/office/drawing/2014/main" id="{6520CC30-00E8-480B-8288-A676FBFAF765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13500003" rotWithShape="0">
                  <a:srgbClr val="C9D1FE">
                    <a:alpha val="8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  <p:sp>
            <p:nvSpPr>
              <p:cNvPr id="52" name="OfficePLUS.cn-5-3">
                <a:extLst>
                  <a:ext uri="{FF2B5EF4-FFF2-40B4-BE49-F238E27FC236}">
                    <a16:creationId xmlns:a16="http://schemas.microsoft.com/office/drawing/2014/main" id="{645DB245-26C5-4F67-BFF6-2CA11B1EA457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2700001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</p:grpSp>
        <p:sp>
          <p:nvSpPr>
            <p:cNvPr id="50" name="OfficePLUS.cn-5-4">
              <a:extLst>
                <a:ext uri="{FF2B5EF4-FFF2-40B4-BE49-F238E27FC236}">
                  <a16:creationId xmlns:a16="http://schemas.microsoft.com/office/drawing/2014/main" id="{97F5D63B-12D0-4EF8-B0AD-8F3378DA7AD3}"/>
                </a:ext>
              </a:extLst>
            </p:cNvPr>
            <p:cNvSpPr txBox="1"/>
            <p:nvPr/>
          </p:nvSpPr>
          <p:spPr>
            <a:xfrm>
              <a:off x="820256" y="2218288"/>
              <a:ext cx="662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02</a:t>
              </a:r>
            </a:p>
          </p:txBody>
        </p:sp>
      </p:grpSp>
      <p:grpSp>
        <p:nvGrpSpPr>
          <p:cNvPr id="53" name="OfficePLUS.cn-5">
            <a:extLst>
              <a:ext uri="{FF2B5EF4-FFF2-40B4-BE49-F238E27FC236}">
                <a16:creationId xmlns:a16="http://schemas.microsoft.com/office/drawing/2014/main" id="{6EFC08FE-2A5D-4844-8808-D8090F62EAE1}"/>
              </a:ext>
            </a:extLst>
          </p:cNvPr>
          <p:cNvGrpSpPr/>
          <p:nvPr/>
        </p:nvGrpSpPr>
        <p:grpSpPr>
          <a:xfrm>
            <a:off x="1239011" y="3388786"/>
            <a:ext cx="4560008" cy="730935"/>
            <a:chOff x="820256" y="2172153"/>
            <a:chExt cx="4560008" cy="730935"/>
          </a:xfrm>
        </p:grpSpPr>
        <p:sp>
          <p:nvSpPr>
            <p:cNvPr id="54" name="OfficePLUS.cn-5-1">
              <a:extLst>
                <a:ext uri="{FF2B5EF4-FFF2-40B4-BE49-F238E27FC236}">
                  <a16:creationId xmlns:a16="http://schemas.microsoft.com/office/drawing/2014/main" id="{D769272E-28AB-4651-B4F5-B951559C5245}"/>
                </a:ext>
              </a:extLst>
            </p:cNvPr>
            <p:cNvSpPr txBox="1"/>
            <p:nvPr/>
          </p:nvSpPr>
          <p:spPr>
            <a:xfrm flipH="1">
              <a:off x="1553936" y="2225980"/>
              <a:ext cx="382632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563C1"/>
                  </a:solidFill>
                  <a:ea typeface="阿里巴巴普惠体 L" panose="00020600040101010101" pitchFamily="18" charset="-122"/>
                  <a:cs typeface="阿里巴巴普惠体 L" panose="00020600040101010101" pitchFamily="18" charset="-122"/>
                  <a:sym typeface="+mn-lt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外部接口需求</a:t>
              </a:r>
              <a:endParaRPr lang="en-US" altLang="zh-CN" sz="2400" dirty="0">
                <a:solidFill>
                  <a:srgbClr val="0563C1"/>
                </a:solidFill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  <a:p>
              <a:endParaRPr lang="en-US" altLang="zh-CN" sz="1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6BE91275-3BC8-4A11-B3B3-892CFA57F1F9}"/>
                </a:ext>
              </a:extLst>
            </p:cNvPr>
            <p:cNvGrpSpPr/>
            <p:nvPr/>
          </p:nvGrpSpPr>
          <p:grpSpPr>
            <a:xfrm>
              <a:off x="853271" y="2172153"/>
              <a:ext cx="577388" cy="577388"/>
              <a:chOff x="853271" y="2010228"/>
              <a:chExt cx="577388" cy="577388"/>
            </a:xfrm>
          </p:grpSpPr>
          <p:sp>
            <p:nvSpPr>
              <p:cNvPr id="57" name="OfficePLUS.cn-5-2">
                <a:extLst>
                  <a:ext uri="{FF2B5EF4-FFF2-40B4-BE49-F238E27FC236}">
                    <a16:creationId xmlns:a16="http://schemas.microsoft.com/office/drawing/2014/main" id="{279D72A8-23FF-43D7-A44D-EBCB845ADC48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13500003" rotWithShape="0">
                  <a:srgbClr val="C9D1FE">
                    <a:alpha val="8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  <p:sp>
            <p:nvSpPr>
              <p:cNvPr id="58" name="OfficePLUS.cn-5-3">
                <a:extLst>
                  <a:ext uri="{FF2B5EF4-FFF2-40B4-BE49-F238E27FC236}">
                    <a16:creationId xmlns:a16="http://schemas.microsoft.com/office/drawing/2014/main" id="{EA572FEF-8179-4EAB-BE07-7776A4AF2819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2700001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</p:grpSp>
        <p:sp>
          <p:nvSpPr>
            <p:cNvPr id="56" name="OfficePLUS.cn-5-4">
              <a:extLst>
                <a:ext uri="{FF2B5EF4-FFF2-40B4-BE49-F238E27FC236}">
                  <a16:creationId xmlns:a16="http://schemas.microsoft.com/office/drawing/2014/main" id="{DA6616FC-D399-474C-9907-D727DC314E26}"/>
                </a:ext>
              </a:extLst>
            </p:cNvPr>
            <p:cNvSpPr txBox="1"/>
            <p:nvPr/>
          </p:nvSpPr>
          <p:spPr>
            <a:xfrm>
              <a:off x="820256" y="2218288"/>
              <a:ext cx="662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03</a:t>
              </a:r>
            </a:p>
          </p:txBody>
        </p:sp>
      </p:grpSp>
      <p:grpSp>
        <p:nvGrpSpPr>
          <p:cNvPr id="59" name="OfficePLUS.cn-5">
            <a:extLst>
              <a:ext uri="{FF2B5EF4-FFF2-40B4-BE49-F238E27FC236}">
                <a16:creationId xmlns:a16="http://schemas.microsoft.com/office/drawing/2014/main" id="{F4CD8316-6B0A-4C2A-A3A5-B4B475B74239}"/>
              </a:ext>
            </a:extLst>
          </p:cNvPr>
          <p:cNvGrpSpPr/>
          <p:nvPr/>
        </p:nvGrpSpPr>
        <p:grpSpPr>
          <a:xfrm>
            <a:off x="1239011" y="4119591"/>
            <a:ext cx="4560008" cy="730935"/>
            <a:chOff x="820256" y="2172153"/>
            <a:chExt cx="4560008" cy="730935"/>
          </a:xfrm>
        </p:grpSpPr>
        <p:sp>
          <p:nvSpPr>
            <p:cNvPr id="60" name="OfficePLUS.cn-5-1">
              <a:extLst>
                <a:ext uri="{FF2B5EF4-FFF2-40B4-BE49-F238E27FC236}">
                  <a16:creationId xmlns:a16="http://schemas.microsoft.com/office/drawing/2014/main" id="{39A09061-3CCC-465F-A11A-08711AB07978}"/>
                </a:ext>
              </a:extLst>
            </p:cNvPr>
            <p:cNvSpPr txBox="1"/>
            <p:nvPr/>
          </p:nvSpPr>
          <p:spPr>
            <a:xfrm flipH="1">
              <a:off x="1553936" y="2225980"/>
              <a:ext cx="382632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563C1"/>
                  </a:solidFill>
                  <a:ea typeface="阿里巴巴普惠体 L" panose="00020600040101010101" pitchFamily="18" charset="-122"/>
                  <a:cs typeface="阿里巴巴普惠体 L" panose="00020600040101010101" pitchFamily="18" charset="-122"/>
                  <a:sym typeface="+mn-lt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系统特性</a:t>
              </a:r>
              <a:endParaRPr lang="en-US" altLang="zh-CN" sz="2400" dirty="0">
                <a:solidFill>
                  <a:srgbClr val="0563C1"/>
                </a:solidFill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  <a:p>
              <a:endParaRPr lang="en-US" altLang="zh-CN" sz="1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91B0153A-A6E2-4B91-89DD-E512035BAA03}"/>
                </a:ext>
              </a:extLst>
            </p:cNvPr>
            <p:cNvGrpSpPr/>
            <p:nvPr/>
          </p:nvGrpSpPr>
          <p:grpSpPr>
            <a:xfrm>
              <a:off x="853271" y="2172153"/>
              <a:ext cx="577388" cy="577388"/>
              <a:chOff x="853271" y="2010228"/>
              <a:chExt cx="577388" cy="577388"/>
            </a:xfrm>
          </p:grpSpPr>
          <p:sp>
            <p:nvSpPr>
              <p:cNvPr id="63" name="OfficePLUS.cn-5-2">
                <a:extLst>
                  <a:ext uri="{FF2B5EF4-FFF2-40B4-BE49-F238E27FC236}">
                    <a16:creationId xmlns:a16="http://schemas.microsoft.com/office/drawing/2014/main" id="{CEDC346D-6C0D-40B9-B652-CD01F6DA432B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13500003" rotWithShape="0">
                  <a:srgbClr val="C9D1FE">
                    <a:alpha val="8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  <p:sp>
            <p:nvSpPr>
              <p:cNvPr id="64" name="OfficePLUS.cn-5-3">
                <a:extLst>
                  <a:ext uri="{FF2B5EF4-FFF2-40B4-BE49-F238E27FC236}">
                    <a16:creationId xmlns:a16="http://schemas.microsoft.com/office/drawing/2014/main" id="{16532D0E-533E-4D7F-A3C0-CC3F59475322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2700001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</p:grpSp>
        <p:sp>
          <p:nvSpPr>
            <p:cNvPr id="62" name="OfficePLUS.cn-5-4">
              <a:extLst>
                <a:ext uri="{FF2B5EF4-FFF2-40B4-BE49-F238E27FC236}">
                  <a16:creationId xmlns:a16="http://schemas.microsoft.com/office/drawing/2014/main" id="{C5BAAA9B-CC58-44A3-A30F-F6BF63B68227}"/>
                </a:ext>
              </a:extLst>
            </p:cNvPr>
            <p:cNvSpPr txBox="1"/>
            <p:nvPr/>
          </p:nvSpPr>
          <p:spPr>
            <a:xfrm>
              <a:off x="820256" y="2218288"/>
              <a:ext cx="662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04</a:t>
              </a:r>
            </a:p>
          </p:txBody>
        </p:sp>
      </p:grpSp>
      <p:grpSp>
        <p:nvGrpSpPr>
          <p:cNvPr id="65" name="OfficePLUS.cn-5">
            <a:extLst>
              <a:ext uri="{FF2B5EF4-FFF2-40B4-BE49-F238E27FC236}">
                <a16:creationId xmlns:a16="http://schemas.microsoft.com/office/drawing/2014/main" id="{6120C76B-016E-457B-AA81-6946B1C9AFD7}"/>
              </a:ext>
            </a:extLst>
          </p:cNvPr>
          <p:cNvGrpSpPr/>
          <p:nvPr/>
        </p:nvGrpSpPr>
        <p:grpSpPr>
          <a:xfrm>
            <a:off x="1236548" y="4850398"/>
            <a:ext cx="4560008" cy="730935"/>
            <a:chOff x="820256" y="2172153"/>
            <a:chExt cx="4560008" cy="730935"/>
          </a:xfrm>
        </p:grpSpPr>
        <p:sp>
          <p:nvSpPr>
            <p:cNvPr id="66" name="OfficePLUS.cn-5-1">
              <a:extLst>
                <a:ext uri="{FF2B5EF4-FFF2-40B4-BE49-F238E27FC236}">
                  <a16:creationId xmlns:a16="http://schemas.microsoft.com/office/drawing/2014/main" id="{54E33267-B996-4F29-A59A-EE8046137FAA}"/>
                </a:ext>
              </a:extLst>
            </p:cNvPr>
            <p:cNvSpPr txBox="1"/>
            <p:nvPr/>
          </p:nvSpPr>
          <p:spPr>
            <a:xfrm flipH="1">
              <a:off x="1553936" y="2225980"/>
              <a:ext cx="382632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563C1"/>
                  </a:solidFill>
                  <a:ea typeface="阿里巴巴普惠体 L" panose="00020600040101010101" pitchFamily="18" charset="-122"/>
                  <a:cs typeface="阿里巴巴普惠体 L" panose="00020600040101010101" pitchFamily="18" charset="-122"/>
                  <a:sym typeface="+mn-lt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其他非功能需求</a:t>
              </a:r>
              <a:endParaRPr lang="en-US" altLang="zh-CN" sz="2400" dirty="0">
                <a:solidFill>
                  <a:srgbClr val="0563C1"/>
                </a:solidFill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  <a:p>
              <a:endParaRPr lang="en-US" altLang="zh-CN" sz="1400" dirty="0"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endParaRPr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020EA642-D3A2-42D4-B6A4-CA29E642823C}"/>
                </a:ext>
              </a:extLst>
            </p:cNvPr>
            <p:cNvGrpSpPr/>
            <p:nvPr/>
          </p:nvGrpSpPr>
          <p:grpSpPr>
            <a:xfrm>
              <a:off x="853271" y="2172153"/>
              <a:ext cx="577388" cy="577388"/>
              <a:chOff x="853271" y="2010228"/>
              <a:chExt cx="577388" cy="577388"/>
            </a:xfrm>
          </p:grpSpPr>
          <p:sp>
            <p:nvSpPr>
              <p:cNvPr id="69" name="OfficePLUS.cn-5-2">
                <a:extLst>
                  <a:ext uri="{FF2B5EF4-FFF2-40B4-BE49-F238E27FC236}">
                    <a16:creationId xmlns:a16="http://schemas.microsoft.com/office/drawing/2014/main" id="{6F8F6A68-2D23-4A70-8B0A-CF0D0BAD5658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13500003" rotWithShape="0">
                  <a:srgbClr val="C9D1FE">
                    <a:alpha val="8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  <p:sp>
            <p:nvSpPr>
              <p:cNvPr id="70" name="OfficePLUS.cn-5-3">
                <a:extLst>
                  <a:ext uri="{FF2B5EF4-FFF2-40B4-BE49-F238E27FC236}">
                    <a16:creationId xmlns:a16="http://schemas.microsoft.com/office/drawing/2014/main" id="{8EE4D9A5-989C-4B69-BF51-F05E3438D0BD}"/>
                  </a:ext>
                </a:extLst>
              </p:cNvPr>
              <p:cNvSpPr/>
              <p:nvPr/>
            </p:nvSpPr>
            <p:spPr>
              <a:xfrm>
                <a:off x="853271" y="2010228"/>
                <a:ext cx="577388" cy="577388"/>
              </a:xfrm>
              <a:prstGeom prst="roundRect">
                <a:avLst>
                  <a:gd name="adj" fmla="val 24915"/>
                </a:avLst>
              </a:prstGeom>
              <a:solidFill>
                <a:srgbClr val="556CFB"/>
              </a:solidFill>
              <a:ln>
                <a:noFill/>
              </a:ln>
              <a:effectLst>
                <a:outerShdw blurRad="127000" dist="63500" dir="2700001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ym typeface="+mn-lt"/>
                </a:endParaRPr>
              </a:p>
            </p:txBody>
          </p:sp>
        </p:grpSp>
        <p:sp>
          <p:nvSpPr>
            <p:cNvPr id="68" name="OfficePLUS.cn-5-4">
              <a:extLst>
                <a:ext uri="{FF2B5EF4-FFF2-40B4-BE49-F238E27FC236}">
                  <a16:creationId xmlns:a16="http://schemas.microsoft.com/office/drawing/2014/main" id="{E65420DA-FCD6-4F1E-BAB9-F147F4573C8E}"/>
                </a:ext>
              </a:extLst>
            </p:cNvPr>
            <p:cNvSpPr txBox="1"/>
            <p:nvPr/>
          </p:nvSpPr>
          <p:spPr>
            <a:xfrm>
              <a:off x="820256" y="2218288"/>
              <a:ext cx="662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lt"/>
                </a:rPr>
                <a:t>05</a:t>
              </a:r>
            </a:p>
          </p:txBody>
        </p: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1846F9AC-CCBF-421C-B95D-787B498D31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42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437E6E0-27FB-4A63-B84C-6EAD4477546E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092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zh-CN" altLang="en-US" dirty="0">
                  <a:solidFill>
                    <a:prstClr val="white"/>
                  </a:solidFill>
                  <a:ea typeface="微软雅黑"/>
                  <a:sym typeface="+mn-lt"/>
                </a:rPr>
                <a:t>优先级分析图</a:t>
              </a: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24" name="OfficePLUS.cn-4">
            <a:extLst>
              <a:ext uri="{FF2B5EF4-FFF2-40B4-BE49-F238E27FC236}">
                <a16:creationId xmlns:a16="http://schemas.microsoft.com/office/drawing/2014/main" id="{AA52B90A-DBC1-4C35-A7A8-6DA2213EC035}"/>
              </a:ext>
            </a:extLst>
          </p:cNvPr>
          <p:cNvSpPr txBox="1"/>
          <p:nvPr/>
        </p:nvSpPr>
        <p:spPr>
          <a:xfrm>
            <a:off x="4443945" y="556567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4.1 </a:t>
            </a:r>
            <a:r>
              <a:rPr lang="zh-CN" altLang="en-US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说明和优先级</a:t>
            </a:r>
          </a:p>
        </p:txBody>
      </p:sp>
      <p:sp>
        <p:nvSpPr>
          <p:cNvPr id="11" name="OfficePLUS.cn-10">
            <a:extLst>
              <a:ext uri="{FF2B5EF4-FFF2-40B4-BE49-F238E27FC236}">
                <a16:creationId xmlns:a16="http://schemas.microsoft.com/office/drawing/2014/main" id="{1C40D054-C9DE-4041-B69B-5C2B8D6DE596}"/>
              </a:ext>
            </a:extLst>
          </p:cNvPr>
          <p:cNvSpPr txBox="1"/>
          <p:nvPr/>
        </p:nvSpPr>
        <p:spPr>
          <a:xfrm>
            <a:off x="1466856" y="509546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系统特性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83571C7-9EB2-45A7-8B7E-DFE681721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C9C5657-56A6-4668-A1F1-11E48ADAA6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2300" y="1212112"/>
            <a:ext cx="10999538" cy="498772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18439A-0570-40C3-B530-80496A977A58}"/>
              </a:ext>
            </a:extLst>
          </p:cNvPr>
          <p:cNvSpPr txBox="1"/>
          <p:nvPr/>
        </p:nvSpPr>
        <p:spPr>
          <a:xfrm>
            <a:off x="5337239" y="614885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优先级分析图</a:t>
            </a:r>
          </a:p>
        </p:txBody>
      </p:sp>
      <p:sp>
        <p:nvSpPr>
          <p:cNvPr id="16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A911054-071E-445A-8370-B774E838EBAB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981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24" name="OfficePLUS.cn-4">
            <a:extLst>
              <a:ext uri="{FF2B5EF4-FFF2-40B4-BE49-F238E27FC236}">
                <a16:creationId xmlns:a16="http://schemas.microsoft.com/office/drawing/2014/main" id="{AA52B90A-DBC1-4C35-A7A8-6DA2213EC035}"/>
              </a:ext>
            </a:extLst>
          </p:cNvPr>
          <p:cNvSpPr txBox="1"/>
          <p:nvPr/>
        </p:nvSpPr>
        <p:spPr>
          <a:xfrm>
            <a:off x="4443945" y="556567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4.1 </a:t>
            </a:r>
            <a:r>
              <a:rPr lang="zh-CN" altLang="en-US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说明和优先级</a:t>
            </a:r>
          </a:p>
        </p:txBody>
      </p:sp>
      <p:sp>
        <p:nvSpPr>
          <p:cNvPr id="11" name="OfficePLUS.cn-10">
            <a:extLst>
              <a:ext uri="{FF2B5EF4-FFF2-40B4-BE49-F238E27FC236}">
                <a16:creationId xmlns:a16="http://schemas.microsoft.com/office/drawing/2014/main" id="{1C40D054-C9DE-4041-B69B-5C2B8D6DE596}"/>
              </a:ext>
            </a:extLst>
          </p:cNvPr>
          <p:cNvSpPr txBox="1"/>
          <p:nvPr/>
        </p:nvSpPr>
        <p:spPr>
          <a:xfrm>
            <a:off x="1466856" y="509546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系统特性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83571C7-9EB2-45A7-8B7E-DFE681721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14" name="OfficePLUS.cn-5">
            <a:extLst>
              <a:ext uri="{FF2B5EF4-FFF2-40B4-BE49-F238E27FC236}">
                <a16:creationId xmlns:a16="http://schemas.microsoft.com/office/drawing/2014/main" id="{CB0CE055-F8EA-45B3-A73F-37C7240AC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4118" y="1819523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注册</a:t>
            </a:r>
          </a:p>
        </p:txBody>
      </p:sp>
      <p:sp>
        <p:nvSpPr>
          <p:cNvPr id="15" name="OfficePLUS.cn-5">
            <a:extLst>
              <a:ext uri="{FF2B5EF4-FFF2-40B4-BE49-F238E27FC236}">
                <a16:creationId xmlns:a16="http://schemas.microsoft.com/office/drawing/2014/main" id="{43CFE175-6E94-4767-A410-0C0C81E22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4640" y="4591606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增删改查</a:t>
            </a:r>
          </a:p>
        </p:txBody>
      </p:sp>
      <p:sp>
        <p:nvSpPr>
          <p:cNvPr id="16" name="OfficePLUS.cn-5">
            <a:extLst>
              <a:ext uri="{FF2B5EF4-FFF2-40B4-BE49-F238E27FC236}">
                <a16:creationId xmlns:a16="http://schemas.microsoft.com/office/drawing/2014/main" id="{D2FB2AA5-0E0C-414B-AAB8-15C6B7979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4641" y="3528730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身份验证</a:t>
            </a:r>
          </a:p>
        </p:txBody>
      </p:sp>
      <p:sp>
        <p:nvSpPr>
          <p:cNvPr id="17" name="OfficePLUS.cn-5">
            <a:extLst>
              <a:ext uri="{FF2B5EF4-FFF2-40B4-BE49-F238E27FC236}">
                <a16:creationId xmlns:a16="http://schemas.microsoft.com/office/drawing/2014/main" id="{9A1AC7B7-27E4-4C36-BE52-35B224267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4640" y="2461356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分享</a:t>
            </a:r>
          </a:p>
        </p:txBody>
      </p:sp>
      <p:sp>
        <p:nvSpPr>
          <p:cNvPr id="18" name="OfficePLUS.cn-5">
            <a:extLst>
              <a:ext uri="{FF2B5EF4-FFF2-40B4-BE49-F238E27FC236}">
                <a16:creationId xmlns:a16="http://schemas.microsoft.com/office/drawing/2014/main" id="{D09D705B-94DB-4F09-91CE-EB89BA2476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4118" y="2882399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登录</a:t>
            </a:r>
          </a:p>
        </p:txBody>
      </p:sp>
      <p:sp>
        <p:nvSpPr>
          <p:cNvPr id="19" name="OfficePLUS.cn-5">
            <a:extLst>
              <a:ext uri="{FF2B5EF4-FFF2-40B4-BE49-F238E27FC236}">
                <a16:creationId xmlns:a16="http://schemas.microsoft.com/office/drawing/2014/main" id="{33D4783F-5C94-4087-820F-AA430019D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217" y="3945275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拼单</a:t>
            </a:r>
          </a:p>
        </p:txBody>
      </p:sp>
      <p:sp>
        <p:nvSpPr>
          <p:cNvPr id="20" name="OfficePLUS.cn-5">
            <a:extLst>
              <a:ext uri="{FF2B5EF4-FFF2-40B4-BE49-F238E27FC236}">
                <a16:creationId xmlns:a16="http://schemas.microsoft.com/office/drawing/2014/main" id="{1EB21C81-2309-439F-A406-CE4841512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217" y="5008151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约游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FBB766C-3EFF-424D-9BA7-F8D6B4CB6030}"/>
              </a:ext>
            </a:extLst>
          </p:cNvPr>
          <p:cNvSpPr/>
          <p:nvPr/>
        </p:nvSpPr>
        <p:spPr>
          <a:xfrm>
            <a:off x="2667606" y="1932166"/>
            <a:ext cx="421043" cy="42104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D53F4CA-6FF3-4553-8B70-B42735F4A48A}"/>
              </a:ext>
            </a:extLst>
          </p:cNvPr>
          <p:cNvSpPr/>
          <p:nvPr/>
        </p:nvSpPr>
        <p:spPr>
          <a:xfrm>
            <a:off x="2667605" y="2995042"/>
            <a:ext cx="421043" cy="42104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A1FBD38-0FD4-4B81-96C1-EC40D5474BB0}"/>
              </a:ext>
            </a:extLst>
          </p:cNvPr>
          <p:cNvSpPr/>
          <p:nvPr/>
        </p:nvSpPr>
        <p:spPr>
          <a:xfrm>
            <a:off x="2667604" y="4057918"/>
            <a:ext cx="421043" cy="4210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B5B1399-F950-4016-B00D-EF6A3CD73ED1}"/>
              </a:ext>
            </a:extLst>
          </p:cNvPr>
          <p:cNvSpPr/>
          <p:nvPr/>
        </p:nvSpPr>
        <p:spPr>
          <a:xfrm>
            <a:off x="2667604" y="5120794"/>
            <a:ext cx="421043" cy="4210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C592129-A86C-49F9-A9E2-DDA57B6E7800}"/>
              </a:ext>
            </a:extLst>
          </p:cNvPr>
          <p:cNvSpPr/>
          <p:nvPr/>
        </p:nvSpPr>
        <p:spPr>
          <a:xfrm>
            <a:off x="7051952" y="2525873"/>
            <a:ext cx="421043" cy="42104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A055D3B-D08A-4656-9DB7-3E6B2805AEEB}"/>
              </a:ext>
            </a:extLst>
          </p:cNvPr>
          <p:cNvSpPr/>
          <p:nvPr/>
        </p:nvSpPr>
        <p:spPr>
          <a:xfrm>
            <a:off x="7051952" y="3621353"/>
            <a:ext cx="421043" cy="4210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B4B3785-97E6-4984-8121-C14F8E04BB6E}"/>
              </a:ext>
            </a:extLst>
          </p:cNvPr>
          <p:cNvSpPr/>
          <p:nvPr/>
        </p:nvSpPr>
        <p:spPr>
          <a:xfrm>
            <a:off x="7051952" y="4716833"/>
            <a:ext cx="421043" cy="4210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BD4DA3B-5776-441D-8EF3-58B16AF16DA8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779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8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24" name="OfficePLUS.cn-4">
            <a:extLst>
              <a:ext uri="{FF2B5EF4-FFF2-40B4-BE49-F238E27FC236}">
                <a16:creationId xmlns:a16="http://schemas.microsoft.com/office/drawing/2014/main" id="{AA52B90A-DBC1-4C35-A7A8-6DA2213EC035}"/>
              </a:ext>
            </a:extLst>
          </p:cNvPr>
          <p:cNvSpPr txBox="1"/>
          <p:nvPr/>
        </p:nvSpPr>
        <p:spPr>
          <a:xfrm>
            <a:off x="5083542" y="556567"/>
            <a:ext cx="2236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4.2 </a:t>
            </a:r>
            <a:r>
              <a:rPr lang="zh-CN" altLang="en-US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功能需求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308A75B-8706-4A93-AE33-030D03F63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11" name="OfficePLUS.cn-10">
            <a:extLst>
              <a:ext uri="{FF2B5EF4-FFF2-40B4-BE49-F238E27FC236}">
                <a16:creationId xmlns:a16="http://schemas.microsoft.com/office/drawing/2014/main" id="{E39104EF-3DB6-46F2-8ECD-3C11F36D2453}"/>
              </a:ext>
            </a:extLst>
          </p:cNvPr>
          <p:cNvSpPr txBox="1"/>
          <p:nvPr/>
        </p:nvSpPr>
        <p:spPr>
          <a:xfrm>
            <a:off x="1466856" y="509546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系统特性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871B991-17A9-4A50-93FE-64CD2113921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41400" y="2347595"/>
            <a:ext cx="5519272" cy="2632710"/>
          </a:xfrm>
          <a:prstGeom prst="rect">
            <a:avLst/>
          </a:prstGeom>
        </p:spPr>
      </p:pic>
      <p:sp>
        <p:nvSpPr>
          <p:cNvPr id="13" name="OfficePLUS.cn-5">
            <a:extLst>
              <a:ext uri="{FF2B5EF4-FFF2-40B4-BE49-F238E27FC236}">
                <a16:creationId xmlns:a16="http://schemas.microsoft.com/office/drawing/2014/main" id="{56B9B9B4-91A0-4079-A573-DBC821341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476" y="2024429"/>
            <a:ext cx="16786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01 </a:t>
            </a: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登录</a:t>
            </a:r>
          </a:p>
        </p:txBody>
      </p:sp>
      <p:sp>
        <p:nvSpPr>
          <p:cNvPr id="14" name="OfficePLUS.cn-5">
            <a:extLst>
              <a:ext uri="{FF2B5EF4-FFF2-40B4-BE49-F238E27FC236}">
                <a16:creationId xmlns:a16="http://schemas.microsoft.com/office/drawing/2014/main" id="{ED4DAC85-5486-4900-90D0-55F80C4E5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476" y="3340784"/>
            <a:ext cx="36038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02 </a:t>
            </a: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学生用户注册</a:t>
            </a:r>
          </a:p>
        </p:txBody>
      </p:sp>
      <p:sp>
        <p:nvSpPr>
          <p:cNvPr id="15" name="OfficePLUS.cn-5">
            <a:extLst>
              <a:ext uri="{FF2B5EF4-FFF2-40B4-BE49-F238E27FC236}">
                <a16:creationId xmlns:a16="http://schemas.microsoft.com/office/drawing/2014/main" id="{835A3FE3-F649-4280-AF38-55670DAC6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476" y="4657139"/>
            <a:ext cx="36038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03 </a:t>
            </a: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景区用户注册</a:t>
            </a:r>
          </a:p>
        </p:txBody>
      </p:sp>
      <p:sp>
        <p:nvSpPr>
          <p:cNvPr id="17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F88C78B-224B-425A-B91F-CA0258FED48F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614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24" name="OfficePLUS.cn-4">
            <a:extLst>
              <a:ext uri="{FF2B5EF4-FFF2-40B4-BE49-F238E27FC236}">
                <a16:creationId xmlns:a16="http://schemas.microsoft.com/office/drawing/2014/main" id="{AA52B90A-DBC1-4C35-A7A8-6DA2213EC035}"/>
              </a:ext>
            </a:extLst>
          </p:cNvPr>
          <p:cNvSpPr txBox="1"/>
          <p:nvPr/>
        </p:nvSpPr>
        <p:spPr>
          <a:xfrm>
            <a:off x="5083542" y="556567"/>
            <a:ext cx="2236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4.2 </a:t>
            </a:r>
            <a:r>
              <a:rPr lang="zh-CN" altLang="en-US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功能需求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308A75B-8706-4A93-AE33-030D03F63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11" name="OfficePLUS.cn-10">
            <a:extLst>
              <a:ext uri="{FF2B5EF4-FFF2-40B4-BE49-F238E27FC236}">
                <a16:creationId xmlns:a16="http://schemas.microsoft.com/office/drawing/2014/main" id="{E39104EF-3DB6-46F2-8ECD-3C11F36D2453}"/>
              </a:ext>
            </a:extLst>
          </p:cNvPr>
          <p:cNvSpPr txBox="1"/>
          <p:nvPr/>
        </p:nvSpPr>
        <p:spPr>
          <a:xfrm>
            <a:off x="1466856" y="509546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系统特性</a:t>
            </a:r>
          </a:p>
        </p:txBody>
      </p:sp>
      <p:sp>
        <p:nvSpPr>
          <p:cNvPr id="13" name="OfficePLUS.cn-5">
            <a:extLst>
              <a:ext uri="{FF2B5EF4-FFF2-40B4-BE49-F238E27FC236}">
                <a16:creationId xmlns:a16="http://schemas.microsoft.com/office/drawing/2014/main" id="{56B9B9B4-91A0-4079-A573-DBC821341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476" y="2413702"/>
            <a:ext cx="268855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04 </a:t>
            </a: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景区发单</a:t>
            </a:r>
          </a:p>
        </p:txBody>
      </p:sp>
      <p:sp>
        <p:nvSpPr>
          <p:cNvPr id="14" name="OfficePLUS.cn-5">
            <a:extLst>
              <a:ext uri="{FF2B5EF4-FFF2-40B4-BE49-F238E27FC236}">
                <a16:creationId xmlns:a16="http://schemas.microsoft.com/office/drawing/2014/main" id="{ED4DAC85-5486-4900-90D0-55F80C4E5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476" y="4267866"/>
            <a:ext cx="26805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05 </a:t>
            </a: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选择拼单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262C298-2BB2-41A4-9512-315BE4C529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2203" y="2413702"/>
            <a:ext cx="5318697" cy="2500495"/>
          </a:xfrm>
          <a:prstGeom prst="rect">
            <a:avLst/>
          </a:prstGeom>
        </p:spPr>
      </p:pic>
      <p:sp>
        <p:nvSpPr>
          <p:cNvPr id="17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D4336F3-67E6-4A86-A81E-724747A1B821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339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308A75B-8706-4A93-AE33-030D03F63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11" name="OfficePLUS.cn-10">
            <a:extLst>
              <a:ext uri="{FF2B5EF4-FFF2-40B4-BE49-F238E27FC236}">
                <a16:creationId xmlns:a16="http://schemas.microsoft.com/office/drawing/2014/main" id="{E39104EF-3DB6-46F2-8ECD-3C11F36D2453}"/>
              </a:ext>
            </a:extLst>
          </p:cNvPr>
          <p:cNvSpPr txBox="1"/>
          <p:nvPr/>
        </p:nvSpPr>
        <p:spPr>
          <a:xfrm>
            <a:off x="1466856" y="509546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系统特性</a:t>
            </a:r>
          </a:p>
        </p:txBody>
      </p:sp>
      <p:sp>
        <p:nvSpPr>
          <p:cNvPr id="13" name="OfficePLUS.cn-5">
            <a:extLst>
              <a:ext uri="{FF2B5EF4-FFF2-40B4-BE49-F238E27FC236}">
                <a16:creationId xmlns:a16="http://schemas.microsoft.com/office/drawing/2014/main" id="{56B9B9B4-91A0-4079-A573-DBC821341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476" y="1920974"/>
            <a:ext cx="26805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06 </a:t>
            </a: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约游约单</a:t>
            </a:r>
          </a:p>
        </p:txBody>
      </p:sp>
      <p:sp>
        <p:nvSpPr>
          <p:cNvPr id="14" name="OfficePLUS.cn-5">
            <a:extLst>
              <a:ext uri="{FF2B5EF4-FFF2-40B4-BE49-F238E27FC236}">
                <a16:creationId xmlns:a16="http://schemas.microsoft.com/office/drawing/2014/main" id="{ED4DAC85-5486-4900-90D0-55F80C4E5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3492" y="2816034"/>
            <a:ext cx="26725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07 </a:t>
            </a:r>
            <a:r>
              <a:rPr lang="zh-CN" altLang="en-US" sz="3600" b="1" dirty="0">
                <a:solidFill>
                  <a:schemeClr val="tx1"/>
                </a:solidFill>
                <a:sym typeface="+mn-lt"/>
              </a:rPr>
              <a:t>约游发单</a:t>
            </a:r>
            <a:endParaRPr lang="zh-CN" altLang="en-US" sz="3600" b="1" dirty="0">
              <a:solidFill>
                <a:schemeClr val="tx1"/>
              </a:solidFill>
              <a:latin typeface="+mn-lt"/>
              <a:ea typeface="+mj-ea"/>
              <a:sym typeface="+mn-lt"/>
            </a:endParaRPr>
          </a:p>
        </p:txBody>
      </p:sp>
      <p:sp>
        <p:nvSpPr>
          <p:cNvPr id="15" name="OfficePLUS.cn-5">
            <a:extLst>
              <a:ext uri="{FF2B5EF4-FFF2-40B4-BE49-F238E27FC236}">
                <a16:creationId xmlns:a16="http://schemas.microsoft.com/office/drawing/2014/main" id="{835A3FE3-F649-4280-AF38-55670DAC6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473" y="3607587"/>
            <a:ext cx="442887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08 </a:t>
            </a:r>
            <a:r>
              <a:rPr lang="zh-CN" altLang="en-US" sz="28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定位判断距离范围是否</a:t>
            </a:r>
            <a:endParaRPr lang="en-US" altLang="zh-CN" sz="2800" b="1" dirty="0">
              <a:solidFill>
                <a:schemeClr val="tx1"/>
              </a:solidFill>
              <a:latin typeface="+mn-lt"/>
              <a:ea typeface="+mj-ea"/>
              <a:sym typeface="+mn-lt"/>
            </a:endParaRPr>
          </a:p>
          <a:p>
            <a:pPr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      </a:t>
            </a:r>
            <a:r>
              <a:rPr lang="zh-CN" altLang="en-US" sz="28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符合要求</a:t>
            </a:r>
            <a:endParaRPr lang="zh-CN" altLang="en-US" sz="4400" b="1" dirty="0">
              <a:solidFill>
                <a:schemeClr val="tx1"/>
              </a:solidFill>
              <a:latin typeface="+mn-lt"/>
              <a:ea typeface="+mj-ea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2B8A674-8EB8-4123-BA06-3F00024ABF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41400" y="1923975"/>
            <a:ext cx="5909310" cy="3477947"/>
          </a:xfrm>
          <a:prstGeom prst="rect">
            <a:avLst/>
          </a:prstGeom>
        </p:spPr>
      </p:pic>
      <p:sp>
        <p:nvSpPr>
          <p:cNvPr id="17" name="OfficePLUS.cn-5">
            <a:extLst>
              <a:ext uri="{FF2B5EF4-FFF2-40B4-BE49-F238E27FC236}">
                <a16:creationId xmlns:a16="http://schemas.microsoft.com/office/drawing/2014/main" id="{98493DFC-8F11-4683-BB54-833CD5E8F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474" y="4755591"/>
            <a:ext cx="442887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09 </a:t>
            </a:r>
            <a:r>
              <a:rPr lang="en-US" altLang="zh-CN" sz="28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GPS</a:t>
            </a:r>
            <a:r>
              <a:rPr lang="zh-CN" altLang="en-US" sz="28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定位计算用户之间</a:t>
            </a:r>
            <a:endParaRPr lang="en-US" altLang="zh-CN" sz="2800" b="1" dirty="0">
              <a:solidFill>
                <a:schemeClr val="tx1"/>
              </a:solidFill>
              <a:latin typeface="+mn-lt"/>
              <a:ea typeface="+mj-ea"/>
              <a:sym typeface="+mn-lt"/>
            </a:endParaRPr>
          </a:p>
          <a:p>
            <a:pPr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      </a:t>
            </a:r>
            <a:r>
              <a:rPr lang="zh-CN" altLang="en-US" sz="28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距离</a:t>
            </a:r>
            <a:endParaRPr lang="zh-CN" altLang="en-US" sz="4400" b="1" dirty="0">
              <a:solidFill>
                <a:schemeClr val="tx1"/>
              </a:solidFill>
              <a:latin typeface="+mn-lt"/>
              <a:ea typeface="+mj-ea"/>
              <a:sym typeface="+mn-lt"/>
            </a:endParaRPr>
          </a:p>
        </p:txBody>
      </p:sp>
      <p:sp>
        <p:nvSpPr>
          <p:cNvPr id="18" name="OfficePLUS.cn-4">
            <a:extLst>
              <a:ext uri="{FF2B5EF4-FFF2-40B4-BE49-F238E27FC236}">
                <a16:creationId xmlns:a16="http://schemas.microsoft.com/office/drawing/2014/main" id="{CB7CA97D-7825-42B1-81BA-69F68AF8370C}"/>
              </a:ext>
            </a:extLst>
          </p:cNvPr>
          <p:cNvSpPr txBox="1"/>
          <p:nvPr/>
        </p:nvSpPr>
        <p:spPr>
          <a:xfrm>
            <a:off x="5083542" y="556567"/>
            <a:ext cx="2236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4.2 </a:t>
            </a:r>
            <a:r>
              <a:rPr lang="zh-CN" altLang="en-US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功能需求</a:t>
            </a:r>
          </a:p>
        </p:txBody>
      </p:sp>
      <p:sp>
        <p:nvSpPr>
          <p:cNvPr id="20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C0B1492-544B-4012-922C-01A9124E4A56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946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308A75B-8706-4A93-AE33-030D03F63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11" name="OfficePLUS.cn-10">
            <a:extLst>
              <a:ext uri="{FF2B5EF4-FFF2-40B4-BE49-F238E27FC236}">
                <a16:creationId xmlns:a16="http://schemas.microsoft.com/office/drawing/2014/main" id="{E39104EF-3DB6-46F2-8ECD-3C11F36D2453}"/>
              </a:ext>
            </a:extLst>
          </p:cNvPr>
          <p:cNvSpPr txBox="1"/>
          <p:nvPr/>
        </p:nvSpPr>
        <p:spPr>
          <a:xfrm>
            <a:off x="1466856" y="509546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系统特性</a:t>
            </a:r>
          </a:p>
        </p:txBody>
      </p:sp>
      <p:sp>
        <p:nvSpPr>
          <p:cNvPr id="13" name="OfficePLUS.cn-5">
            <a:extLst>
              <a:ext uri="{FF2B5EF4-FFF2-40B4-BE49-F238E27FC236}">
                <a16:creationId xmlns:a16="http://schemas.microsoft.com/office/drawing/2014/main" id="{56B9B9B4-91A0-4079-A573-DBC821341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476" y="1248547"/>
            <a:ext cx="35253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10 </a:t>
            </a: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分享失败提示</a:t>
            </a:r>
          </a:p>
        </p:txBody>
      </p:sp>
      <p:sp>
        <p:nvSpPr>
          <p:cNvPr id="14" name="OfficePLUS.cn-5">
            <a:extLst>
              <a:ext uri="{FF2B5EF4-FFF2-40B4-BE49-F238E27FC236}">
                <a16:creationId xmlns:a16="http://schemas.microsoft.com/office/drawing/2014/main" id="{ED4DAC85-5486-4900-90D0-55F80C4E5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476" y="2111771"/>
            <a:ext cx="34467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11 </a:t>
            </a: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评论分享内容</a:t>
            </a:r>
          </a:p>
        </p:txBody>
      </p:sp>
      <p:sp>
        <p:nvSpPr>
          <p:cNvPr id="15" name="OfficePLUS.cn-5">
            <a:extLst>
              <a:ext uri="{FF2B5EF4-FFF2-40B4-BE49-F238E27FC236}">
                <a16:creationId xmlns:a16="http://schemas.microsoft.com/office/drawing/2014/main" id="{835A3FE3-F649-4280-AF38-55670DAC6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476" y="2967604"/>
            <a:ext cx="35253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12 </a:t>
            </a: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审核违规字段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03A67CC-775A-4970-9A88-29DFA61FB4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72652" y="1248547"/>
            <a:ext cx="5393757" cy="4822050"/>
          </a:xfrm>
          <a:prstGeom prst="rect">
            <a:avLst/>
          </a:prstGeom>
        </p:spPr>
      </p:pic>
      <p:sp>
        <p:nvSpPr>
          <p:cNvPr id="17" name="OfficePLUS.cn-5">
            <a:extLst>
              <a:ext uri="{FF2B5EF4-FFF2-40B4-BE49-F238E27FC236}">
                <a16:creationId xmlns:a16="http://schemas.microsoft.com/office/drawing/2014/main" id="{5034FEA5-501F-48F7-BC4A-81A239A17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476" y="3767018"/>
            <a:ext cx="26019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13 </a:t>
            </a: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查看分享</a:t>
            </a:r>
          </a:p>
        </p:txBody>
      </p:sp>
      <p:sp>
        <p:nvSpPr>
          <p:cNvPr id="18" name="OfficePLUS.cn-5">
            <a:extLst>
              <a:ext uri="{FF2B5EF4-FFF2-40B4-BE49-F238E27FC236}">
                <a16:creationId xmlns:a16="http://schemas.microsoft.com/office/drawing/2014/main" id="{0C97845E-21DE-45D4-B648-60D2B9651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476" y="4622851"/>
            <a:ext cx="2610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14 </a:t>
            </a: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修改分享</a:t>
            </a:r>
          </a:p>
        </p:txBody>
      </p:sp>
      <p:sp>
        <p:nvSpPr>
          <p:cNvPr id="19" name="OfficePLUS.cn-5">
            <a:extLst>
              <a:ext uri="{FF2B5EF4-FFF2-40B4-BE49-F238E27FC236}">
                <a16:creationId xmlns:a16="http://schemas.microsoft.com/office/drawing/2014/main" id="{3C0A0AB3-0B81-4A96-819A-89108A04A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476" y="5478684"/>
            <a:ext cx="26019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15 </a:t>
            </a: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删除分享</a:t>
            </a:r>
          </a:p>
        </p:txBody>
      </p:sp>
      <p:sp>
        <p:nvSpPr>
          <p:cNvPr id="20" name="OfficePLUS.cn-4">
            <a:extLst>
              <a:ext uri="{FF2B5EF4-FFF2-40B4-BE49-F238E27FC236}">
                <a16:creationId xmlns:a16="http://schemas.microsoft.com/office/drawing/2014/main" id="{6D72EA0D-F58E-4598-A1BD-0B88B3A0DA14}"/>
              </a:ext>
            </a:extLst>
          </p:cNvPr>
          <p:cNvSpPr txBox="1"/>
          <p:nvPr/>
        </p:nvSpPr>
        <p:spPr>
          <a:xfrm>
            <a:off x="5083542" y="556567"/>
            <a:ext cx="2236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4.2 </a:t>
            </a:r>
            <a:r>
              <a:rPr lang="zh-CN" altLang="en-US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功能需求</a:t>
            </a:r>
          </a:p>
        </p:txBody>
      </p:sp>
      <p:sp>
        <p:nvSpPr>
          <p:cNvPr id="21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A048A37-6091-4467-A2FA-0AE041B72B54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079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7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308A75B-8706-4A93-AE33-030D03F63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11" name="OfficePLUS.cn-10">
            <a:extLst>
              <a:ext uri="{FF2B5EF4-FFF2-40B4-BE49-F238E27FC236}">
                <a16:creationId xmlns:a16="http://schemas.microsoft.com/office/drawing/2014/main" id="{E39104EF-3DB6-46F2-8ECD-3C11F36D2453}"/>
              </a:ext>
            </a:extLst>
          </p:cNvPr>
          <p:cNvSpPr txBox="1"/>
          <p:nvPr/>
        </p:nvSpPr>
        <p:spPr>
          <a:xfrm>
            <a:off x="1466856" y="509546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系统特性</a:t>
            </a:r>
          </a:p>
        </p:txBody>
      </p:sp>
      <p:sp>
        <p:nvSpPr>
          <p:cNvPr id="13" name="OfficePLUS.cn-5">
            <a:extLst>
              <a:ext uri="{FF2B5EF4-FFF2-40B4-BE49-F238E27FC236}">
                <a16:creationId xmlns:a16="http://schemas.microsoft.com/office/drawing/2014/main" id="{56B9B9B4-91A0-4079-A573-DBC821341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972" y="2595095"/>
            <a:ext cx="26019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16 </a:t>
            </a: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微信验证</a:t>
            </a:r>
          </a:p>
        </p:txBody>
      </p:sp>
      <p:sp>
        <p:nvSpPr>
          <p:cNvPr id="14" name="OfficePLUS.cn-5">
            <a:extLst>
              <a:ext uri="{FF2B5EF4-FFF2-40B4-BE49-F238E27FC236}">
                <a16:creationId xmlns:a16="http://schemas.microsoft.com/office/drawing/2014/main" id="{ED4DAC85-5486-4900-90D0-55F80C4E5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972" y="4262905"/>
            <a:ext cx="30556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17 </a:t>
            </a: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支付宝验证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2458116-247F-482C-ADFA-17C52C965D6C}"/>
              </a:ext>
            </a:extLst>
          </p:cNvPr>
          <p:cNvPicPr/>
          <p:nvPr/>
        </p:nvPicPr>
        <p:blipFill rotWithShape="1">
          <a:blip r:embed="rId3"/>
          <a:srcRect r="15911"/>
          <a:stretch/>
        </p:blipFill>
        <p:spPr>
          <a:xfrm>
            <a:off x="1041400" y="2596466"/>
            <a:ext cx="5375442" cy="2312770"/>
          </a:xfrm>
          <a:prstGeom prst="rect">
            <a:avLst/>
          </a:prstGeom>
        </p:spPr>
      </p:pic>
      <p:sp>
        <p:nvSpPr>
          <p:cNvPr id="16" name="OfficePLUS.cn-4">
            <a:extLst>
              <a:ext uri="{FF2B5EF4-FFF2-40B4-BE49-F238E27FC236}">
                <a16:creationId xmlns:a16="http://schemas.microsoft.com/office/drawing/2014/main" id="{2599CFC9-4B05-440C-82DE-696676DA9B7A}"/>
              </a:ext>
            </a:extLst>
          </p:cNvPr>
          <p:cNvSpPr txBox="1"/>
          <p:nvPr/>
        </p:nvSpPr>
        <p:spPr>
          <a:xfrm>
            <a:off x="5083542" y="556567"/>
            <a:ext cx="2236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4.2 </a:t>
            </a:r>
            <a:r>
              <a:rPr lang="zh-CN" altLang="en-US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功能需求</a:t>
            </a:r>
          </a:p>
        </p:txBody>
      </p:sp>
      <p:sp>
        <p:nvSpPr>
          <p:cNvPr id="17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935FE46-F840-4B43-A862-E9D4D2488688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318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308A75B-8706-4A93-AE33-030D03F63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11" name="OfficePLUS.cn-10">
            <a:extLst>
              <a:ext uri="{FF2B5EF4-FFF2-40B4-BE49-F238E27FC236}">
                <a16:creationId xmlns:a16="http://schemas.microsoft.com/office/drawing/2014/main" id="{E39104EF-3DB6-46F2-8ECD-3C11F36D2453}"/>
              </a:ext>
            </a:extLst>
          </p:cNvPr>
          <p:cNvSpPr txBox="1"/>
          <p:nvPr/>
        </p:nvSpPr>
        <p:spPr>
          <a:xfrm>
            <a:off x="1466856" y="509546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系统特性</a:t>
            </a:r>
          </a:p>
        </p:txBody>
      </p:sp>
      <p:sp>
        <p:nvSpPr>
          <p:cNvPr id="13" name="OfficePLUS.cn-5">
            <a:extLst>
              <a:ext uri="{FF2B5EF4-FFF2-40B4-BE49-F238E27FC236}">
                <a16:creationId xmlns:a16="http://schemas.microsoft.com/office/drawing/2014/main" id="{56B9B9B4-91A0-4079-A573-DBC821341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476" y="2024429"/>
            <a:ext cx="352532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18 </a:t>
            </a:r>
            <a:r>
              <a:rPr lang="zh-CN" altLang="en-US" sz="24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对自己相关的“单”</a:t>
            </a:r>
            <a:endParaRPr lang="en-US" altLang="zh-CN" sz="2400" b="1" dirty="0">
              <a:solidFill>
                <a:schemeClr val="tx1"/>
              </a:solidFill>
              <a:latin typeface="+mn-lt"/>
              <a:ea typeface="+mj-ea"/>
              <a:sym typeface="+mn-lt"/>
            </a:endParaRPr>
          </a:p>
          <a:p>
            <a:pPr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      </a:t>
            </a:r>
            <a:r>
              <a:rPr lang="zh-CN" altLang="en-US" sz="24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进行查看操作</a:t>
            </a:r>
            <a:endParaRPr lang="zh-CN" altLang="en-US" sz="3600" b="1" dirty="0">
              <a:solidFill>
                <a:schemeClr val="tx1"/>
              </a:solidFill>
              <a:latin typeface="+mn-lt"/>
              <a:ea typeface="+mj-ea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D4AE3A5-09F6-4A71-9F31-A12F2449A0E0}"/>
              </a:ext>
            </a:extLst>
          </p:cNvPr>
          <p:cNvPicPr/>
          <p:nvPr/>
        </p:nvPicPr>
        <p:blipFill rotWithShape="1">
          <a:blip r:embed="rId3"/>
          <a:srcRect r="13433"/>
          <a:stretch/>
        </p:blipFill>
        <p:spPr>
          <a:xfrm>
            <a:off x="1041400" y="2676858"/>
            <a:ext cx="5952958" cy="1974182"/>
          </a:xfrm>
          <a:prstGeom prst="rect">
            <a:avLst/>
          </a:prstGeom>
        </p:spPr>
      </p:pic>
      <p:sp>
        <p:nvSpPr>
          <p:cNvPr id="17" name="OfficePLUS.cn-5">
            <a:extLst>
              <a:ext uri="{FF2B5EF4-FFF2-40B4-BE49-F238E27FC236}">
                <a16:creationId xmlns:a16="http://schemas.microsoft.com/office/drawing/2014/main" id="{9AB468F9-A178-4900-BB79-25A45913A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476" y="3195225"/>
            <a:ext cx="352532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19 </a:t>
            </a:r>
            <a:r>
              <a:rPr lang="zh-CN" altLang="en-US" sz="24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对自己相关的“单”</a:t>
            </a:r>
            <a:endParaRPr lang="en-US" altLang="zh-CN" sz="2400" b="1" dirty="0">
              <a:solidFill>
                <a:schemeClr val="tx1"/>
              </a:solidFill>
              <a:latin typeface="+mn-lt"/>
              <a:ea typeface="+mj-ea"/>
              <a:sym typeface="+mn-lt"/>
            </a:endParaRPr>
          </a:p>
          <a:p>
            <a:pPr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      </a:t>
            </a:r>
            <a:r>
              <a:rPr lang="zh-CN" altLang="en-US" sz="24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进行修改操作</a:t>
            </a:r>
            <a:endParaRPr lang="zh-CN" altLang="en-US" sz="3600" b="1" dirty="0">
              <a:solidFill>
                <a:schemeClr val="tx1"/>
              </a:solidFill>
              <a:latin typeface="+mn-lt"/>
              <a:ea typeface="+mj-ea"/>
              <a:sym typeface="+mn-lt"/>
            </a:endParaRPr>
          </a:p>
        </p:txBody>
      </p:sp>
      <p:sp>
        <p:nvSpPr>
          <p:cNvPr id="18" name="OfficePLUS.cn-5">
            <a:extLst>
              <a:ext uri="{FF2B5EF4-FFF2-40B4-BE49-F238E27FC236}">
                <a16:creationId xmlns:a16="http://schemas.microsoft.com/office/drawing/2014/main" id="{169B5288-C9F8-4B1F-AA44-57A1B7B6C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476" y="4366021"/>
            <a:ext cx="36038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20 </a:t>
            </a:r>
            <a:r>
              <a:rPr lang="zh-CN" altLang="en-US" sz="24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对自己相关的“单”</a:t>
            </a:r>
            <a:endParaRPr lang="en-US" altLang="zh-CN" sz="2400" b="1" dirty="0">
              <a:solidFill>
                <a:schemeClr val="tx1"/>
              </a:solidFill>
              <a:latin typeface="+mn-lt"/>
              <a:ea typeface="+mj-ea"/>
              <a:sym typeface="+mn-lt"/>
            </a:endParaRPr>
          </a:p>
          <a:p>
            <a:pPr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      </a:t>
            </a:r>
            <a:r>
              <a:rPr lang="zh-CN" altLang="en-US" sz="24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进行删除操作</a:t>
            </a:r>
            <a:endParaRPr lang="zh-CN" altLang="en-US" sz="3600" b="1" dirty="0">
              <a:solidFill>
                <a:schemeClr val="tx1"/>
              </a:solidFill>
              <a:latin typeface="+mn-lt"/>
              <a:ea typeface="+mj-ea"/>
              <a:sym typeface="+mn-lt"/>
            </a:endParaRPr>
          </a:p>
        </p:txBody>
      </p:sp>
      <p:sp>
        <p:nvSpPr>
          <p:cNvPr id="14" name="OfficePLUS.cn-4">
            <a:extLst>
              <a:ext uri="{FF2B5EF4-FFF2-40B4-BE49-F238E27FC236}">
                <a16:creationId xmlns:a16="http://schemas.microsoft.com/office/drawing/2014/main" id="{99768652-49DD-49C4-B8F6-EA76A262EC99}"/>
              </a:ext>
            </a:extLst>
          </p:cNvPr>
          <p:cNvSpPr txBox="1"/>
          <p:nvPr/>
        </p:nvSpPr>
        <p:spPr>
          <a:xfrm>
            <a:off x="5083542" y="556567"/>
            <a:ext cx="2236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4.2 </a:t>
            </a:r>
            <a:r>
              <a:rPr lang="zh-CN" altLang="en-US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功能需求</a:t>
            </a:r>
          </a:p>
        </p:txBody>
      </p:sp>
      <p:sp>
        <p:nvSpPr>
          <p:cNvPr id="15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9593FBC-450F-4279-BFA3-3FB2E26494C1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712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308A75B-8706-4A93-AE33-030D03F63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11" name="OfficePLUS.cn-10">
            <a:extLst>
              <a:ext uri="{FF2B5EF4-FFF2-40B4-BE49-F238E27FC236}">
                <a16:creationId xmlns:a16="http://schemas.microsoft.com/office/drawing/2014/main" id="{E39104EF-3DB6-46F2-8ECD-3C11F36D2453}"/>
              </a:ext>
            </a:extLst>
          </p:cNvPr>
          <p:cNvSpPr txBox="1"/>
          <p:nvPr/>
        </p:nvSpPr>
        <p:spPr>
          <a:xfrm>
            <a:off x="1466856" y="509546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系统特性</a:t>
            </a:r>
          </a:p>
        </p:txBody>
      </p:sp>
      <p:sp>
        <p:nvSpPr>
          <p:cNvPr id="13" name="OfficePLUS.cn-5">
            <a:extLst>
              <a:ext uri="{FF2B5EF4-FFF2-40B4-BE49-F238E27FC236}">
                <a16:creationId xmlns:a16="http://schemas.microsoft.com/office/drawing/2014/main" id="{56B9B9B4-91A0-4079-A573-DBC821341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972" y="2586113"/>
            <a:ext cx="35253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21 </a:t>
            </a: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支持上传照片</a:t>
            </a:r>
          </a:p>
        </p:txBody>
      </p:sp>
      <p:sp>
        <p:nvSpPr>
          <p:cNvPr id="14" name="OfficePLUS.cn-5">
            <a:extLst>
              <a:ext uri="{FF2B5EF4-FFF2-40B4-BE49-F238E27FC236}">
                <a16:creationId xmlns:a16="http://schemas.microsoft.com/office/drawing/2014/main" id="{ED4DAC85-5486-4900-90D0-55F80C4E5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972" y="4095456"/>
            <a:ext cx="36038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22 </a:t>
            </a: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识别营业执照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BA62925-E752-4FB8-87FE-20C90A29220B}"/>
              </a:ext>
            </a:extLst>
          </p:cNvPr>
          <p:cNvPicPr/>
          <p:nvPr/>
        </p:nvPicPr>
        <p:blipFill rotWithShape="1">
          <a:blip r:embed="rId3"/>
          <a:srcRect r="13256"/>
          <a:stretch/>
        </p:blipFill>
        <p:spPr>
          <a:xfrm>
            <a:off x="1041400" y="2586113"/>
            <a:ext cx="5084770" cy="2155674"/>
          </a:xfrm>
          <a:prstGeom prst="rect">
            <a:avLst/>
          </a:prstGeom>
        </p:spPr>
      </p:pic>
      <p:sp>
        <p:nvSpPr>
          <p:cNvPr id="15" name="OfficePLUS.cn-4">
            <a:extLst>
              <a:ext uri="{FF2B5EF4-FFF2-40B4-BE49-F238E27FC236}">
                <a16:creationId xmlns:a16="http://schemas.microsoft.com/office/drawing/2014/main" id="{2A89E8AB-6B99-4A6C-B0BE-E7CB39794537}"/>
              </a:ext>
            </a:extLst>
          </p:cNvPr>
          <p:cNvSpPr txBox="1"/>
          <p:nvPr/>
        </p:nvSpPr>
        <p:spPr>
          <a:xfrm>
            <a:off x="5083542" y="556567"/>
            <a:ext cx="2236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4.2 </a:t>
            </a:r>
            <a:r>
              <a:rPr lang="zh-CN" altLang="en-US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功能需求</a:t>
            </a:r>
          </a:p>
        </p:txBody>
      </p:sp>
      <p:sp>
        <p:nvSpPr>
          <p:cNvPr id="17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C0DBAC4-0593-4CEF-AEA9-49B0DFC231A0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321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308A75B-8706-4A93-AE33-030D03F63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11" name="OfficePLUS.cn-10">
            <a:extLst>
              <a:ext uri="{FF2B5EF4-FFF2-40B4-BE49-F238E27FC236}">
                <a16:creationId xmlns:a16="http://schemas.microsoft.com/office/drawing/2014/main" id="{E39104EF-3DB6-46F2-8ECD-3C11F36D2453}"/>
              </a:ext>
            </a:extLst>
          </p:cNvPr>
          <p:cNvSpPr txBox="1"/>
          <p:nvPr/>
        </p:nvSpPr>
        <p:spPr>
          <a:xfrm>
            <a:off x="1466856" y="509546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系统特性</a:t>
            </a:r>
          </a:p>
        </p:txBody>
      </p:sp>
      <p:sp>
        <p:nvSpPr>
          <p:cNvPr id="14" name="OfficePLUS.cn-5">
            <a:extLst>
              <a:ext uri="{FF2B5EF4-FFF2-40B4-BE49-F238E27FC236}">
                <a16:creationId xmlns:a16="http://schemas.microsoft.com/office/drawing/2014/main" id="{ED4DAC85-5486-4900-90D0-55F80C4E5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220" y="3105834"/>
            <a:ext cx="26805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23 </a:t>
            </a:r>
            <a:r>
              <a:rPr lang="zh-CN" altLang="en-US" sz="36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词汇检索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D29D6E9-9FC4-46BC-8962-926623C6B7D7}"/>
              </a:ext>
            </a:extLst>
          </p:cNvPr>
          <p:cNvPicPr/>
          <p:nvPr/>
        </p:nvPicPr>
        <p:blipFill rotWithShape="1">
          <a:blip r:embed="rId3"/>
          <a:srcRect l="4544" r="15609"/>
          <a:stretch/>
        </p:blipFill>
        <p:spPr>
          <a:xfrm>
            <a:off x="1041400" y="2595404"/>
            <a:ext cx="5743074" cy="1667192"/>
          </a:xfrm>
          <a:prstGeom prst="rect">
            <a:avLst/>
          </a:prstGeom>
        </p:spPr>
      </p:pic>
      <p:sp>
        <p:nvSpPr>
          <p:cNvPr id="12" name="OfficePLUS.cn-4">
            <a:extLst>
              <a:ext uri="{FF2B5EF4-FFF2-40B4-BE49-F238E27FC236}">
                <a16:creationId xmlns:a16="http://schemas.microsoft.com/office/drawing/2014/main" id="{A5209D10-B2CC-4AD8-A8D8-8F9C97372FB3}"/>
              </a:ext>
            </a:extLst>
          </p:cNvPr>
          <p:cNvSpPr txBox="1"/>
          <p:nvPr/>
        </p:nvSpPr>
        <p:spPr>
          <a:xfrm>
            <a:off x="5083542" y="556567"/>
            <a:ext cx="2236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4.2 </a:t>
            </a:r>
            <a:r>
              <a:rPr lang="zh-CN" altLang="en-US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功能需求</a:t>
            </a:r>
          </a:p>
        </p:txBody>
      </p:sp>
      <p:sp>
        <p:nvSpPr>
          <p:cNvPr id="13" name="OfficePLUS.cn-15">
            <a:hlinkClick r:id="rId4" action="ppaction://hlinksldjump"/>
            <a:extLst>
              <a:ext uri="{FF2B5EF4-FFF2-40B4-BE49-F238E27FC236}">
                <a16:creationId xmlns:a16="http://schemas.microsoft.com/office/drawing/2014/main" id="{C8DA2DE6-B3F9-409A-8370-3D5542A4B43E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653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0FA9F1F7-E7B2-40C2-845D-B75F97DD742C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4881D4D1-A4C4-4989-85AA-3CEA0A54CB88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875418C-7F5E-4FD6-9220-FA96C3137ABA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FEA3972E-2F60-4442-A632-4EF6477E1018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0ADDE9CD-B4A8-4828-B1BC-9665A5A269C7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9" name="OfficePLUS.cn-4">
            <a:extLst>
              <a:ext uri="{FF2B5EF4-FFF2-40B4-BE49-F238E27FC236}">
                <a16:creationId xmlns:a16="http://schemas.microsoft.com/office/drawing/2014/main" id="{716C520E-A259-4956-9E41-C71643E06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449" y="882649"/>
            <a:ext cx="5708651" cy="5708651"/>
          </a:xfrm>
          <a:prstGeom prst="rect">
            <a:avLst/>
          </a:prstGeom>
        </p:spPr>
      </p:pic>
      <p:sp>
        <p:nvSpPr>
          <p:cNvPr id="11" name="OfficePLUS.cn-5">
            <a:extLst>
              <a:ext uri="{FF2B5EF4-FFF2-40B4-BE49-F238E27FC236}">
                <a16:creationId xmlns:a16="http://schemas.microsoft.com/office/drawing/2014/main" id="{A5519B54-5D68-46B1-9BFB-3C7159BA73BE}"/>
              </a:ext>
            </a:extLst>
          </p:cNvPr>
          <p:cNvSpPr/>
          <p:nvPr/>
        </p:nvSpPr>
        <p:spPr>
          <a:xfrm>
            <a:off x="6096005" y="2371675"/>
            <a:ext cx="575127" cy="770671"/>
          </a:xfrm>
          <a:prstGeom prst="rect">
            <a:avLst/>
          </a:prstGeom>
          <a:noFill/>
          <a:ln w="79375">
            <a:solidFill>
              <a:srgbClr val="556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13" name="OfficePLUS.cn-6">
            <a:extLst>
              <a:ext uri="{FF2B5EF4-FFF2-40B4-BE49-F238E27FC236}">
                <a16:creationId xmlns:a16="http://schemas.microsoft.com/office/drawing/2014/main" id="{1E81758B-702C-49ED-9FC5-41EB4505856A}"/>
              </a:ext>
            </a:extLst>
          </p:cNvPr>
          <p:cNvSpPr/>
          <p:nvPr/>
        </p:nvSpPr>
        <p:spPr>
          <a:xfrm>
            <a:off x="6397177" y="2658333"/>
            <a:ext cx="575127" cy="770671"/>
          </a:xfrm>
          <a:prstGeom prst="rect">
            <a:avLst/>
          </a:prstGeom>
          <a:noFill/>
          <a:ln w="79375">
            <a:solidFill>
              <a:srgbClr val="556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 dirty="0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15" name="OfficePLUS.cn-7">
            <a:extLst>
              <a:ext uri="{FF2B5EF4-FFF2-40B4-BE49-F238E27FC236}">
                <a16:creationId xmlns:a16="http://schemas.microsoft.com/office/drawing/2014/main" id="{9537CF5A-0689-418C-8604-3679E4A08D6D}"/>
              </a:ext>
            </a:extLst>
          </p:cNvPr>
          <p:cNvSpPr txBox="1"/>
          <p:nvPr/>
        </p:nvSpPr>
        <p:spPr>
          <a:xfrm>
            <a:off x="7027589" y="2610599"/>
            <a:ext cx="1640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altLang="zh-CN" sz="6000" b="1" spc="1500" dirty="0">
                <a:solidFill>
                  <a:srgbClr val="556CFB"/>
                </a:solidFill>
                <a:ea typeface="微软雅黑" panose="020B0503020204020204" pitchFamily="34" charset="-122"/>
                <a:sym typeface="+mn-lt"/>
              </a:rPr>
              <a:t>01</a:t>
            </a:r>
            <a:endParaRPr lang="zh-CN" altLang="en-US" sz="6000" b="1" spc="1500" dirty="0">
              <a:solidFill>
                <a:srgbClr val="556CFB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7" name="OfficePLUS.cn-8">
            <a:extLst>
              <a:ext uri="{FF2B5EF4-FFF2-40B4-BE49-F238E27FC236}">
                <a16:creationId xmlns:a16="http://schemas.microsoft.com/office/drawing/2014/main" id="{836E94DC-F5B5-4248-BE16-74FA70F4EBC5}"/>
              </a:ext>
            </a:extLst>
          </p:cNvPr>
          <p:cNvSpPr txBox="1"/>
          <p:nvPr/>
        </p:nvSpPr>
        <p:spPr>
          <a:xfrm>
            <a:off x="7067505" y="3429003"/>
            <a:ext cx="131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altLang="zh-CN" sz="2000" spc="200" dirty="0">
                <a:solidFill>
                  <a:srgbClr val="556CFB"/>
                </a:solidFill>
                <a:ea typeface="微软雅黑"/>
                <a:sym typeface="+mn-lt"/>
              </a:rPr>
              <a:t>PART 01</a:t>
            </a:r>
            <a:endParaRPr lang="zh-CN" altLang="en-US" sz="2000" spc="200" dirty="0">
              <a:solidFill>
                <a:srgbClr val="556CFB"/>
              </a:solidFill>
              <a:ea typeface="微软雅黑"/>
              <a:sym typeface="+mn-lt"/>
            </a:endParaRPr>
          </a:p>
        </p:txBody>
      </p:sp>
      <p:sp>
        <p:nvSpPr>
          <p:cNvPr id="19" name="OfficePLUS.cn-9">
            <a:extLst>
              <a:ext uri="{FF2B5EF4-FFF2-40B4-BE49-F238E27FC236}">
                <a16:creationId xmlns:a16="http://schemas.microsoft.com/office/drawing/2014/main" id="{8F733728-6B78-4A94-A448-9BED307B2469}"/>
              </a:ext>
            </a:extLst>
          </p:cNvPr>
          <p:cNvSpPr txBox="1"/>
          <p:nvPr/>
        </p:nvSpPr>
        <p:spPr>
          <a:xfrm flipH="1">
            <a:off x="8353881" y="2779528"/>
            <a:ext cx="17212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zh-CN" altLang="en-US" sz="5400" dirty="0">
                <a:solidFill>
                  <a:prstClr val="black"/>
                </a:solidFill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引言</a:t>
            </a:r>
            <a:endParaRPr lang="en-US" altLang="zh-CN" sz="5400" dirty="0">
              <a:solidFill>
                <a:prstClr val="black"/>
              </a:solidFill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  <a:p>
            <a:pPr defTabSz="914377">
              <a:defRPr/>
            </a:pPr>
            <a:endParaRPr lang="en-US" altLang="zh-CN" sz="2400" dirty="0">
              <a:solidFill>
                <a:prstClr val="black"/>
              </a:solidFill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8" name="OfficePLUS.cn-15">
            <a:hlinkClick r:id="rId4" action="ppaction://hlinksldjump"/>
            <a:extLst>
              <a:ext uri="{FF2B5EF4-FFF2-40B4-BE49-F238E27FC236}">
                <a16:creationId xmlns:a16="http://schemas.microsoft.com/office/drawing/2014/main" id="{394E46D3-5281-48D8-8C96-349BAF84751B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6DDE945-B391-4FA2-B332-30F2A5122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1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0FA9F1F7-E7B2-40C2-845D-B75F97DD742C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4881D4D1-A4C4-4989-85AA-3CEA0A54CB88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875418C-7F5E-4FD6-9220-FA96C3137ABA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FEA3972E-2F60-4442-A632-4EF6477E1018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0ADDE9CD-B4A8-4828-B1BC-9665A5A269C7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pic>
        <p:nvPicPr>
          <p:cNvPr id="9" name="OfficePLUS.cn-4">
            <a:extLst>
              <a:ext uri="{FF2B5EF4-FFF2-40B4-BE49-F238E27FC236}">
                <a16:creationId xmlns:a16="http://schemas.microsoft.com/office/drawing/2014/main" id="{716C520E-A259-4956-9E41-C71643E06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449" y="882649"/>
            <a:ext cx="5708651" cy="5708651"/>
          </a:xfrm>
          <a:prstGeom prst="rect">
            <a:avLst/>
          </a:prstGeom>
        </p:spPr>
      </p:pic>
      <p:sp>
        <p:nvSpPr>
          <p:cNvPr id="11" name="OfficePLUS.cn-5">
            <a:extLst>
              <a:ext uri="{FF2B5EF4-FFF2-40B4-BE49-F238E27FC236}">
                <a16:creationId xmlns:a16="http://schemas.microsoft.com/office/drawing/2014/main" id="{A5519B54-5D68-46B1-9BFB-3C7159BA73BE}"/>
              </a:ext>
            </a:extLst>
          </p:cNvPr>
          <p:cNvSpPr/>
          <p:nvPr/>
        </p:nvSpPr>
        <p:spPr>
          <a:xfrm>
            <a:off x="6096005" y="2371675"/>
            <a:ext cx="575127" cy="770671"/>
          </a:xfrm>
          <a:prstGeom prst="rect">
            <a:avLst/>
          </a:prstGeom>
          <a:noFill/>
          <a:ln w="79375">
            <a:solidFill>
              <a:srgbClr val="556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13" name="OfficePLUS.cn-6">
            <a:extLst>
              <a:ext uri="{FF2B5EF4-FFF2-40B4-BE49-F238E27FC236}">
                <a16:creationId xmlns:a16="http://schemas.microsoft.com/office/drawing/2014/main" id="{1E81758B-702C-49ED-9FC5-41EB4505856A}"/>
              </a:ext>
            </a:extLst>
          </p:cNvPr>
          <p:cNvSpPr/>
          <p:nvPr/>
        </p:nvSpPr>
        <p:spPr>
          <a:xfrm>
            <a:off x="6397177" y="2658333"/>
            <a:ext cx="575127" cy="770671"/>
          </a:xfrm>
          <a:prstGeom prst="rect">
            <a:avLst/>
          </a:prstGeom>
          <a:noFill/>
          <a:ln w="79375">
            <a:solidFill>
              <a:srgbClr val="556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 dirty="0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15" name="OfficePLUS.cn-7">
            <a:extLst>
              <a:ext uri="{FF2B5EF4-FFF2-40B4-BE49-F238E27FC236}">
                <a16:creationId xmlns:a16="http://schemas.microsoft.com/office/drawing/2014/main" id="{9537CF5A-0689-418C-8604-3679E4A08D6D}"/>
              </a:ext>
            </a:extLst>
          </p:cNvPr>
          <p:cNvSpPr txBox="1"/>
          <p:nvPr/>
        </p:nvSpPr>
        <p:spPr>
          <a:xfrm>
            <a:off x="7027589" y="2610599"/>
            <a:ext cx="1640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altLang="zh-CN" sz="6000" b="1" spc="1500" dirty="0">
                <a:solidFill>
                  <a:srgbClr val="556CFB"/>
                </a:solidFill>
                <a:ea typeface="微软雅黑" panose="020B0503020204020204" pitchFamily="34" charset="-122"/>
                <a:sym typeface="+mn-lt"/>
              </a:rPr>
              <a:t>05 </a:t>
            </a:r>
            <a:endParaRPr lang="zh-CN" altLang="en-US" sz="6000" b="1" spc="1500" dirty="0">
              <a:solidFill>
                <a:srgbClr val="556CFB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7" name="OfficePLUS.cn-8">
            <a:extLst>
              <a:ext uri="{FF2B5EF4-FFF2-40B4-BE49-F238E27FC236}">
                <a16:creationId xmlns:a16="http://schemas.microsoft.com/office/drawing/2014/main" id="{836E94DC-F5B5-4248-BE16-74FA70F4EBC5}"/>
              </a:ext>
            </a:extLst>
          </p:cNvPr>
          <p:cNvSpPr txBox="1"/>
          <p:nvPr/>
        </p:nvSpPr>
        <p:spPr>
          <a:xfrm>
            <a:off x="7067505" y="3429003"/>
            <a:ext cx="131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altLang="zh-CN" sz="2000" spc="200" dirty="0">
                <a:solidFill>
                  <a:srgbClr val="556CFB"/>
                </a:solidFill>
                <a:ea typeface="微软雅黑"/>
                <a:sym typeface="+mn-lt"/>
              </a:rPr>
              <a:t>PART 05</a:t>
            </a:r>
            <a:endParaRPr lang="zh-CN" altLang="en-US" sz="2000" spc="200" dirty="0">
              <a:solidFill>
                <a:srgbClr val="556CFB"/>
              </a:solidFill>
              <a:ea typeface="微软雅黑"/>
              <a:sym typeface="+mn-lt"/>
            </a:endParaRPr>
          </a:p>
        </p:txBody>
      </p:sp>
      <p:sp>
        <p:nvSpPr>
          <p:cNvPr id="19" name="OfficePLUS.cn-9">
            <a:extLst>
              <a:ext uri="{FF2B5EF4-FFF2-40B4-BE49-F238E27FC236}">
                <a16:creationId xmlns:a16="http://schemas.microsoft.com/office/drawing/2014/main" id="{8F733728-6B78-4A94-A448-9BED307B2469}"/>
              </a:ext>
            </a:extLst>
          </p:cNvPr>
          <p:cNvSpPr txBox="1"/>
          <p:nvPr/>
        </p:nvSpPr>
        <p:spPr>
          <a:xfrm flipH="1">
            <a:off x="8343194" y="2923118"/>
            <a:ext cx="3450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zh-CN" altLang="en-US" sz="3600" dirty="0">
                <a:solidFill>
                  <a:prstClr val="black"/>
                </a:solidFill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其他非功能需求</a:t>
            </a:r>
            <a:endParaRPr lang="en-US" altLang="zh-CN" sz="3600" dirty="0">
              <a:solidFill>
                <a:prstClr val="black"/>
              </a:solidFill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8" name="OfficePLUS.cn-15">
            <a:hlinkClick r:id="rId4" action="ppaction://hlinksldjump"/>
            <a:extLst>
              <a:ext uri="{FF2B5EF4-FFF2-40B4-BE49-F238E27FC236}">
                <a16:creationId xmlns:a16="http://schemas.microsoft.com/office/drawing/2014/main" id="{AB745EA3-A56D-4CB5-99CE-995DA462C454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245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0" y="255337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20" name="OfficePLUS.cn-4">
            <a:extLst>
              <a:ext uri="{FF2B5EF4-FFF2-40B4-BE49-F238E27FC236}">
                <a16:creationId xmlns:a16="http://schemas.microsoft.com/office/drawing/2014/main" id="{46B223CB-3D7A-4E58-9828-DBAB4AC5D391}"/>
              </a:ext>
            </a:extLst>
          </p:cNvPr>
          <p:cNvSpPr txBox="1"/>
          <p:nvPr/>
        </p:nvSpPr>
        <p:spPr>
          <a:xfrm>
            <a:off x="1040950" y="5095799"/>
            <a:ext cx="2459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5.1 </a:t>
            </a:r>
            <a:r>
              <a:rPr lang="zh-CN" altLang="en-US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性能需求</a:t>
            </a:r>
          </a:p>
        </p:txBody>
      </p:sp>
      <p:sp>
        <p:nvSpPr>
          <p:cNvPr id="24" name="OfficePLUS.cn-8">
            <a:extLst>
              <a:ext uri="{FF2B5EF4-FFF2-40B4-BE49-F238E27FC236}">
                <a16:creationId xmlns:a16="http://schemas.microsoft.com/office/drawing/2014/main" id="{3F63680E-A9B5-40B9-8EC9-6C4EB5A880D8}"/>
              </a:ext>
            </a:extLst>
          </p:cNvPr>
          <p:cNvSpPr txBox="1"/>
          <p:nvPr/>
        </p:nvSpPr>
        <p:spPr>
          <a:xfrm>
            <a:off x="8597899" y="5095799"/>
            <a:ext cx="2521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en-US" altLang="zh-CN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5.5 </a:t>
            </a:r>
            <a:r>
              <a:rPr lang="zh-CN" altLang="en-US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业务规则</a:t>
            </a:r>
          </a:p>
        </p:txBody>
      </p:sp>
      <p:sp>
        <p:nvSpPr>
          <p:cNvPr id="26" name="OfficePLUS.cn-10">
            <a:extLst>
              <a:ext uri="{FF2B5EF4-FFF2-40B4-BE49-F238E27FC236}">
                <a16:creationId xmlns:a16="http://schemas.microsoft.com/office/drawing/2014/main" id="{16A35DBE-613C-4E70-AC7E-49F09F282F5D}"/>
              </a:ext>
            </a:extLst>
          </p:cNvPr>
          <p:cNvSpPr txBox="1"/>
          <p:nvPr/>
        </p:nvSpPr>
        <p:spPr>
          <a:xfrm>
            <a:off x="1041054" y="3160936"/>
            <a:ext cx="3316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en-US" altLang="zh-CN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5.2 </a:t>
            </a:r>
            <a:r>
              <a:rPr lang="zh-CN" altLang="en-US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安全设施需求</a:t>
            </a:r>
          </a:p>
        </p:txBody>
      </p:sp>
      <p:pic>
        <p:nvPicPr>
          <p:cNvPr id="31" name="OfficePLUS.cn-14">
            <a:extLst>
              <a:ext uri="{FF2B5EF4-FFF2-40B4-BE49-F238E27FC236}">
                <a16:creationId xmlns:a16="http://schemas.microsoft.com/office/drawing/2014/main" id="{4BB8FF56-FA4B-4754-9FE0-542BD79E9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4098" y="2330918"/>
            <a:ext cx="5003801" cy="5003801"/>
          </a:xfrm>
          <a:prstGeom prst="rect">
            <a:avLst/>
          </a:prstGeom>
        </p:spPr>
      </p:pic>
      <p:sp>
        <p:nvSpPr>
          <p:cNvPr id="30" name="OfficePLUS.cn-10">
            <a:extLst>
              <a:ext uri="{FF2B5EF4-FFF2-40B4-BE49-F238E27FC236}">
                <a16:creationId xmlns:a16="http://schemas.microsoft.com/office/drawing/2014/main" id="{957F474F-6AF0-411F-9DE2-AC9083974630}"/>
              </a:ext>
            </a:extLst>
          </p:cNvPr>
          <p:cNvSpPr txBox="1"/>
          <p:nvPr/>
        </p:nvSpPr>
        <p:spPr>
          <a:xfrm>
            <a:off x="4636303" y="1793556"/>
            <a:ext cx="2919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en-US" altLang="zh-CN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5.3 </a:t>
            </a:r>
            <a:r>
              <a:rPr lang="zh-CN" altLang="en-US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安全性需求</a:t>
            </a:r>
          </a:p>
        </p:txBody>
      </p:sp>
      <p:sp>
        <p:nvSpPr>
          <p:cNvPr id="32" name="OfficePLUS.cn-10">
            <a:extLst>
              <a:ext uri="{FF2B5EF4-FFF2-40B4-BE49-F238E27FC236}">
                <a16:creationId xmlns:a16="http://schemas.microsoft.com/office/drawing/2014/main" id="{77802FCC-02B7-4A62-8B74-C9FDFCAB15DD}"/>
              </a:ext>
            </a:extLst>
          </p:cNvPr>
          <p:cNvSpPr txBox="1"/>
          <p:nvPr/>
        </p:nvSpPr>
        <p:spPr>
          <a:xfrm>
            <a:off x="8597899" y="3193661"/>
            <a:ext cx="3323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en-US" altLang="zh-CN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5.4 </a:t>
            </a:r>
            <a:r>
              <a:rPr lang="zh-CN" altLang="en-US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软件质量需求</a:t>
            </a:r>
          </a:p>
        </p:txBody>
      </p:sp>
      <p:sp>
        <p:nvSpPr>
          <p:cNvPr id="34" name="OfficePLUS.cn-10">
            <a:extLst>
              <a:ext uri="{FF2B5EF4-FFF2-40B4-BE49-F238E27FC236}">
                <a16:creationId xmlns:a16="http://schemas.microsoft.com/office/drawing/2014/main" id="{44BEB6D7-9ECB-4966-89AE-92A47494327F}"/>
              </a:ext>
            </a:extLst>
          </p:cNvPr>
          <p:cNvSpPr txBox="1"/>
          <p:nvPr/>
        </p:nvSpPr>
        <p:spPr>
          <a:xfrm>
            <a:off x="1466856" y="509546"/>
            <a:ext cx="29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其他非功能需求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27A69B4-3297-4E29-9C45-80B989E6D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16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4D391CF-4204-40B5-B42F-3A5F24E4ADCD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01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pic>
        <p:nvPicPr>
          <p:cNvPr id="9" name="OfficePLUS.cn-4">
            <a:extLst>
              <a:ext uri="{FF2B5EF4-FFF2-40B4-BE49-F238E27FC236}">
                <a16:creationId xmlns:a16="http://schemas.microsoft.com/office/drawing/2014/main" id="{8AC24851-7800-4164-A6D2-FEF151575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611" y="2170171"/>
            <a:ext cx="6253746" cy="3696659"/>
          </a:xfrm>
          <a:prstGeom prst="rect">
            <a:avLst/>
          </a:prstGeom>
        </p:spPr>
      </p:pic>
      <p:sp>
        <p:nvSpPr>
          <p:cNvPr id="13" name="OfficePLUS.cn-6">
            <a:extLst>
              <a:ext uri="{FF2B5EF4-FFF2-40B4-BE49-F238E27FC236}">
                <a16:creationId xmlns:a16="http://schemas.microsoft.com/office/drawing/2014/main" id="{750CF447-4FE0-468E-8DFF-E8897AF2C20B}"/>
              </a:ext>
            </a:extLst>
          </p:cNvPr>
          <p:cNvSpPr txBox="1"/>
          <p:nvPr/>
        </p:nvSpPr>
        <p:spPr>
          <a:xfrm>
            <a:off x="890346" y="2389886"/>
            <a:ext cx="364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400" dirty="0">
                <a:solidFill>
                  <a:schemeClr val="tx1"/>
                </a:solidFill>
                <a:cs typeface="+mn-ea"/>
                <a:sym typeface="+mn-lt"/>
              </a:rPr>
              <a:t>身份验证不超过五分钟</a:t>
            </a:r>
          </a:p>
        </p:txBody>
      </p:sp>
      <p:pic>
        <p:nvPicPr>
          <p:cNvPr id="19" name="OfficePLUS.cn-8">
            <a:extLst>
              <a:ext uri="{FF2B5EF4-FFF2-40B4-BE49-F238E27FC236}">
                <a16:creationId xmlns:a16="http://schemas.microsoft.com/office/drawing/2014/main" id="{D5B92E29-3479-4C12-A2BE-1F8E3BFD2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7477" y="2400797"/>
            <a:ext cx="2983829" cy="2983829"/>
          </a:xfrm>
          <a:prstGeom prst="rect">
            <a:avLst/>
          </a:prstGeom>
        </p:spPr>
      </p:pic>
      <p:sp>
        <p:nvSpPr>
          <p:cNvPr id="14" name="OfficePLUS.cn-10">
            <a:extLst>
              <a:ext uri="{FF2B5EF4-FFF2-40B4-BE49-F238E27FC236}">
                <a16:creationId xmlns:a16="http://schemas.microsoft.com/office/drawing/2014/main" id="{3D210F4C-FD07-40C1-AC04-0A2174E27825}"/>
              </a:ext>
            </a:extLst>
          </p:cNvPr>
          <p:cNvSpPr txBox="1"/>
          <p:nvPr/>
        </p:nvSpPr>
        <p:spPr>
          <a:xfrm>
            <a:off x="1466856" y="509546"/>
            <a:ext cx="29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其他非功能需求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6F02629-4602-45C7-AEB4-15694D60E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17" name="OfficePLUS.cn-6">
            <a:extLst>
              <a:ext uri="{FF2B5EF4-FFF2-40B4-BE49-F238E27FC236}">
                <a16:creationId xmlns:a16="http://schemas.microsoft.com/office/drawing/2014/main" id="{6EE23C04-8159-48A2-A0B5-5E70F1FA1969}"/>
              </a:ext>
            </a:extLst>
          </p:cNvPr>
          <p:cNvSpPr txBox="1"/>
          <p:nvPr/>
        </p:nvSpPr>
        <p:spPr>
          <a:xfrm>
            <a:off x="890346" y="3236199"/>
            <a:ext cx="385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400" dirty="0">
                <a:solidFill>
                  <a:schemeClr val="tx1"/>
                </a:solidFill>
                <a:cs typeface="+mn-ea"/>
                <a:sym typeface="+mn-lt"/>
              </a:rPr>
              <a:t>敏感词汇检索不超过</a:t>
            </a:r>
            <a:r>
              <a:rPr lang="en-US" altLang="zh-CN" sz="2400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cs typeface="+mn-ea"/>
                <a:sym typeface="+mn-lt"/>
              </a:rPr>
              <a:t>秒</a:t>
            </a:r>
          </a:p>
        </p:txBody>
      </p:sp>
      <p:sp>
        <p:nvSpPr>
          <p:cNvPr id="18" name="OfficePLUS.cn-6">
            <a:extLst>
              <a:ext uri="{FF2B5EF4-FFF2-40B4-BE49-F238E27FC236}">
                <a16:creationId xmlns:a16="http://schemas.microsoft.com/office/drawing/2014/main" id="{761C0349-8FDE-41DC-973C-7B1866F4D15B}"/>
              </a:ext>
            </a:extLst>
          </p:cNvPr>
          <p:cNvSpPr txBox="1"/>
          <p:nvPr/>
        </p:nvSpPr>
        <p:spPr>
          <a:xfrm>
            <a:off x="890346" y="4082512"/>
            <a:ext cx="3164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400" dirty="0">
                <a:solidFill>
                  <a:schemeClr val="tx1"/>
                </a:solidFill>
                <a:cs typeface="+mn-ea"/>
                <a:sym typeface="+mn-lt"/>
              </a:rPr>
              <a:t>发单审核不超过</a:t>
            </a:r>
            <a:r>
              <a:rPr lang="en-US" altLang="zh-CN" sz="2400" dirty="0">
                <a:solidFill>
                  <a:schemeClr val="tx1"/>
                </a:solidFill>
                <a:cs typeface="+mn-ea"/>
                <a:sym typeface="+mn-lt"/>
              </a:rPr>
              <a:t>5</a:t>
            </a:r>
            <a:r>
              <a:rPr lang="zh-CN" altLang="en-US" sz="2400" dirty="0">
                <a:solidFill>
                  <a:schemeClr val="tx1"/>
                </a:solidFill>
                <a:cs typeface="+mn-ea"/>
                <a:sym typeface="+mn-lt"/>
              </a:rPr>
              <a:t>秒</a:t>
            </a:r>
          </a:p>
        </p:txBody>
      </p:sp>
      <p:sp>
        <p:nvSpPr>
          <p:cNvPr id="20" name="OfficePLUS.cn-6">
            <a:extLst>
              <a:ext uri="{FF2B5EF4-FFF2-40B4-BE49-F238E27FC236}">
                <a16:creationId xmlns:a16="http://schemas.microsoft.com/office/drawing/2014/main" id="{E138644D-EFAD-4726-A8A2-D79452ABA956}"/>
              </a:ext>
            </a:extLst>
          </p:cNvPr>
          <p:cNvSpPr txBox="1"/>
          <p:nvPr/>
        </p:nvSpPr>
        <p:spPr>
          <a:xfrm>
            <a:off x="890346" y="4922961"/>
            <a:ext cx="526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400" dirty="0">
                <a:solidFill>
                  <a:schemeClr val="tx1"/>
                </a:solidFill>
                <a:cs typeface="+mn-ea"/>
                <a:sym typeface="+mn-lt"/>
              </a:rPr>
              <a:t>注册账号可用微信、</a:t>
            </a:r>
            <a:r>
              <a:rPr lang="en-US" altLang="zh-CN" sz="2400" dirty="0">
                <a:solidFill>
                  <a:schemeClr val="tx1"/>
                </a:solidFill>
                <a:cs typeface="+mn-ea"/>
                <a:sym typeface="+mn-lt"/>
              </a:rPr>
              <a:t>QQ</a:t>
            </a:r>
            <a:r>
              <a:rPr lang="zh-CN" altLang="en-US" sz="2400" dirty="0">
                <a:solidFill>
                  <a:schemeClr val="tx1"/>
                </a:solidFill>
                <a:cs typeface="+mn-ea"/>
                <a:sym typeface="+mn-lt"/>
              </a:rPr>
              <a:t>关联注册</a:t>
            </a:r>
          </a:p>
        </p:txBody>
      </p:sp>
      <p:sp>
        <p:nvSpPr>
          <p:cNvPr id="21" name="OfficePLUS.cn-4">
            <a:extLst>
              <a:ext uri="{FF2B5EF4-FFF2-40B4-BE49-F238E27FC236}">
                <a16:creationId xmlns:a16="http://schemas.microsoft.com/office/drawing/2014/main" id="{960C68D7-55FA-47E8-B088-CA7C9FA35EEE}"/>
              </a:ext>
            </a:extLst>
          </p:cNvPr>
          <p:cNvSpPr txBox="1"/>
          <p:nvPr/>
        </p:nvSpPr>
        <p:spPr>
          <a:xfrm>
            <a:off x="5503153" y="540323"/>
            <a:ext cx="217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schemeClr val="tx1"/>
                </a:solidFill>
                <a:ea typeface="微软雅黑"/>
                <a:cs typeface="+mn-ea"/>
                <a:sym typeface="+mn-lt"/>
              </a:rPr>
              <a:t>5.1 </a:t>
            </a:r>
            <a:r>
              <a:rPr lang="zh-CN" altLang="en-US" sz="2400" b="0" dirty="0">
                <a:solidFill>
                  <a:schemeClr val="tx1"/>
                </a:solidFill>
                <a:ea typeface="微软雅黑"/>
                <a:cs typeface="+mn-ea"/>
                <a:sym typeface="+mn-lt"/>
              </a:rPr>
              <a:t>性能需求</a:t>
            </a:r>
          </a:p>
        </p:txBody>
      </p:sp>
      <p:sp>
        <p:nvSpPr>
          <p:cNvPr id="22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2EA2BCC-9404-4DD7-9FD7-C9D85B54FE47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58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9" name="OfficePLUS.cn-4">
            <a:extLst>
              <a:ext uri="{FF2B5EF4-FFF2-40B4-BE49-F238E27FC236}">
                <a16:creationId xmlns:a16="http://schemas.microsoft.com/office/drawing/2014/main" id="{FC7B4850-8517-4DBF-8A3C-52FCFC7B5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8453" y="698500"/>
            <a:ext cx="5841493" cy="5841493"/>
          </a:xfrm>
          <a:prstGeom prst="rect">
            <a:avLst/>
          </a:prstGeom>
        </p:spPr>
      </p:pic>
      <p:sp>
        <p:nvSpPr>
          <p:cNvPr id="11" name="OfficePLUS.cn-5">
            <a:extLst>
              <a:ext uri="{FF2B5EF4-FFF2-40B4-BE49-F238E27FC236}">
                <a16:creationId xmlns:a16="http://schemas.microsoft.com/office/drawing/2014/main" id="{7895AB08-EAFC-4E82-9027-B9544D5CA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7426" y="2205156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发单距离超限</a:t>
            </a:r>
          </a:p>
        </p:txBody>
      </p:sp>
      <p:sp>
        <p:nvSpPr>
          <p:cNvPr id="14" name="OfficePLUS.cn-10">
            <a:extLst>
              <a:ext uri="{FF2B5EF4-FFF2-40B4-BE49-F238E27FC236}">
                <a16:creationId xmlns:a16="http://schemas.microsoft.com/office/drawing/2014/main" id="{C43DF514-48A0-4823-B0B4-73A53BF92B67}"/>
              </a:ext>
            </a:extLst>
          </p:cNvPr>
          <p:cNvSpPr txBox="1"/>
          <p:nvPr/>
        </p:nvSpPr>
        <p:spPr>
          <a:xfrm>
            <a:off x="1466856" y="509546"/>
            <a:ext cx="29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其他非功能需求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010D953-BEF1-4E62-8848-0579E45C9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18" name="OfficePLUS.cn-4">
            <a:extLst>
              <a:ext uri="{FF2B5EF4-FFF2-40B4-BE49-F238E27FC236}">
                <a16:creationId xmlns:a16="http://schemas.microsoft.com/office/drawing/2014/main" id="{5887205D-E506-4D9B-9E99-4700257E18BF}"/>
              </a:ext>
            </a:extLst>
          </p:cNvPr>
          <p:cNvSpPr txBox="1"/>
          <p:nvPr/>
        </p:nvSpPr>
        <p:spPr>
          <a:xfrm>
            <a:off x="5096356" y="556567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schemeClr val="tx1"/>
                </a:solidFill>
                <a:ea typeface="微软雅黑"/>
                <a:cs typeface="+mn-ea"/>
                <a:sym typeface="+mn-lt"/>
              </a:rPr>
              <a:t>5.2 </a:t>
            </a:r>
            <a:r>
              <a:rPr lang="zh-CN" altLang="en-US" sz="2400" b="0" dirty="0">
                <a:solidFill>
                  <a:schemeClr val="tx1"/>
                </a:solidFill>
                <a:ea typeface="微软雅黑"/>
                <a:cs typeface="+mn-ea"/>
                <a:sym typeface="+mn-lt"/>
              </a:rPr>
              <a:t>安全设施需求</a:t>
            </a:r>
          </a:p>
        </p:txBody>
      </p:sp>
      <p:sp>
        <p:nvSpPr>
          <p:cNvPr id="23" name="OfficePLUS.cn-5">
            <a:extLst>
              <a:ext uri="{FF2B5EF4-FFF2-40B4-BE49-F238E27FC236}">
                <a16:creationId xmlns:a16="http://schemas.microsoft.com/office/drawing/2014/main" id="{4F7CC23C-CFB3-48DC-BB2A-0C014019F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856" y="3423997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同时在线人数限制</a:t>
            </a:r>
          </a:p>
        </p:txBody>
      </p:sp>
      <p:sp>
        <p:nvSpPr>
          <p:cNvPr id="24" name="OfficePLUS.cn-5">
            <a:extLst>
              <a:ext uri="{FF2B5EF4-FFF2-40B4-BE49-F238E27FC236}">
                <a16:creationId xmlns:a16="http://schemas.microsoft.com/office/drawing/2014/main" id="{635890B0-9DBD-488F-9DCF-BCB841C0A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4642838"/>
            <a:ext cx="37753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+mn-lt"/>
                <a:ea typeface="+mj-ea"/>
                <a:sym typeface="+mn-lt"/>
              </a:rPr>
              <a:t>发单内容违反有关条例</a:t>
            </a:r>
          </a:p>
        </p:txBody>
      </p:sp>
      <p:sp>
        <p:nvSpPr>
          <p:cNvPr id="15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13C3383-FEC2-4FE3-95C8-D04EA0B35FBC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737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pic>
        <p:nvPicPr>
          <p:cNvPr id="9" name="OfficePLUS.cn-4">
            <a:extLst>
              <a:ext uri="{FF2B5EF4-FFF2-40B4-BE49-F238E27FC236}">
                <a16:creationId xmlns:a16="http://schemas.microsoft.com/office/drawing/2014/main" id="{993177E5-DC0F-4947-8A8C-68A563D9F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43" y="1401066"/>
            <a:ext cx="5114925" cy="5114925"/>
          </a:xfrm>
          <a:prstGeom prst="rect">
            <a:avLst/>
          </a:prstGeom>
        </p:spPr>
      </p:pic>
      <p:sp>
        <p:nvSpPr>
          <p:cNvPr id="23" name="OfficePLUS.cn-11">
            <a:extLst>
              <a:ext uri="{FF2B5EF4-FFF2-40B4-BE49-F238E27FC236}">
                <a16:creationId xmlns:a16="http://schemas.microsoft.com/office/drawing/2014/main" id="{FD2CC6EB-C432-4384-960F-1664FADF0C27}"/>
              </a:ext>
            </a:extLst>
          </p:cNvPr>
          <p:cNvSpPr/>
          <p:nvPr/>
        </p:nvSpPr>
        <p:spPr>
          <a:xfrm rot="5400000">
            <a:off x="3141953" y="3763079"/>
            <a:ext cx="3753849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5">
              <a:solidFill>
                <a:schemeClr val="accent1">
                  <a:lumMod val="50000"/>
                </a:schemeClr>
              </a:solidFill>
              <a:ea typeface="..黑体UI-韩语" panose="02000000000000000000" pitchFamily="2" charset="-128"/>
              <a:cs typeface="..黑体UI-韩语" panose="02000000000000000000" pitchFamily="2" charset="-128"/>
              <a:sym typeface="+mn-lt"/>
            </a:endParaRPr>
          </a:p>
        </p:txBody>
      </p:sp>
      <p:sp>
        <p:nvSpPr>
          <p:cNvPr id="25" name="OfficePLUS.cn-12">
            <a:extLst>
              <a:ext uri="{FF2B5EF4-FFF2-40B4-BE49-F238E27FC236}">
                <a16:creationId xmlns:a16="http://schemas.microsoft.com/office/drawing/2014/main" id="{1641C65B-FF8F-49F1-BFE4-127275239C85}"/>
              </a:ext>
            </a:extLst>
          </p:cNvPr>
          <p:cNvSpPr txBox="1"/>
          <p:nvPr/>
        </p:nvSpPr>
        <p:spPr>
          <a:xfrm>
            <a:off x="5359590" y="2062463"/>
            <a:ext cx="6417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  <a:sym typeface="+mn-lt"/>
              </a:rPr>
              <a:t>用户首次登录后，必须修改最初登录密码</a:t>
            </a:r>
          </a:p>
        </p:txBody>
      </p:sp>
      <p:sp>
        <p:nvSpPr>
          <p:cNvPr id="29" name="OfficePLUS.cn-14">
            <a:extLst>
              <a:ext uri="{FF2B5EF4-FFF2-40B4-BE49-F238E27FC236}">
                <a16:creationId xmlns:a16="http://schemas.microsoft.com/office/drawing/2014/main" id="{5ECED671-2675-4F12-ACFC-5346465132A0}"/>
              </a:ext>
            </a:extLst>
          </p:cNvPr>
          <p:cNvSpPr txBox="1"/>
          <p:nvPr/>
        </p:nvSpPr>
        <p:spPr>
          <a:xfrm>
            <a:off x="5342198" y="2740276"/>
            <a:ext cx="6417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  <a:sym typeface="+mn-lt"/>
              </a:rPr>
              <a:t>未进行过拼单的用户之间首次聊天不得超</a:t>
            </a:r>
            <a:endParaRPr lang="en-US" altLang="zh-CN" sz="2400" dirty="0">
              <a:solidFill>
                <a:schemeClr val="tx1"/>
              </a:solidFill>
              <a:ea typeface="微软雅黑" panose="020B0503020204020204" pitchFamily="34" charset="-122"/>
              <a:sym typeface="+mn-lt"/>
            </a:endParaRPr>
          </a:p>
          <a:p>
            <a:r>
              <a: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  <a:sym typeface="+mn-lt"/>
              </a:rPr>
              <a:t>过三句话</a:t>
            </a:r>
          </a:p>
        </p:txBody>
      </p:sp>
      <p:sp>
        <p:nvSpPr>
          <p:cNvPr id="20" name="OfficePLUS.cn-10">
            <a:extLst>
              <a:ext uri="{FF2B5EF4-FFF2-40B4-BE49-F238E27FC236}">
                <a16:creationId xmlns:a16="http://schemas.microsoft.com/office/drawing/2014/main" id="{C9C24CA9-6A1F-42B2-AFC4-F2EEE54CCB24}"/>
              </a:ext>
            </a:extLst>
          </p:cNvPr>
          <p:cNvSpPr txBox="1"/>
          <p:nvPr/>
        </p:nvSpPr>
        <p:spPr>
          <a:xfrm>
            <a:off x="1466856" y="509546"/>
            <a:ext cx="29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其他非功能需求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1FBF986-0C0E-4C8F-8594-3B65A9819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24" name="OfficePLUS.cn-4">
            <a:extLst>
              <a:ext uri="{FF2B5EF4-FFF2-40B4-BE49-F238E27FC236}">
                <a16:creationId xmlns:a16="http://schemas.microsoft.com/office/drawing/2014/main" id="{7145BF0E-D251-4A74-A364-3F6CA12CAA32}"/>
              </a:ext>
            </a:extLst>
          </p:cNvPr>
          <p:cNvSpPr txBox="1"/>
          <p:nvPr/>
        </p:nvSpPr>
        <p:spPr>
          <a:xfrm>
            <a:off x="5442605" y="556567"/>
            <a:ext cx="2577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schemeClr val="tx1"/>
                </a:solidFill>
                <a:ea typeface="微软雅黑"/>
                <a:cs typeface="+mn-ea"/>
                <a:sym typeface="+mn-lt"/>
              </a:rPr>
              <a:t>5.3 </a:t>
            </a:r>
            <a:r>
              <a:rPr lang="zh-CN" altLang="en-US" sz="2400" b="0" dirty="0">
                <a:solidFill>
                  <a:schemeClr val="tx1"/>
                </a:solidFill>
                <a:ea typeface="微软雅黑"/>
                <a:cs typeface="+mn-ea"/>
                <a:sym typeface="+mn-lt"/>
              </a:rPr>
              <a:t>安全性需求</a:t>
            </a:r>
          </a:p>
        </p:txBody>
      </p:sp>
      <p:sp>
        <p:nvSpPr>
          <p:cNvPr id="26" name="OfficePLUS.cn-14">
            <a:extLst>
              <a:ext uri="{FF2B5EF4-FFF2-40B4-BE49-F238E27FC236}">
                <a16:creationId xmlns:a16="http://schemas.microsoft.com/office/drawing/2014/main" id="{6DA233B7-8D53-4DD3-ACE9-94E161D85990}"/>
              </a:ext>
            </a:extLst>
          </p:cNvPr>
          <p:cNvSpPr txBox="1"/>
          <p:nvPr/>
        </p:nvSpPr>
        <p:spPr>
          <a:xfrm>
            <a:off x="5342198" y="3897461"/>
            <a:ext cx="6070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  <a:sym typeface="+mn-lt"/>
              </a:rPr>
              <a:t>发起拼单的用户享有管理此拼单的特权</a:t>
            </a:r>
          </a:p>
        </p:txBody>
      </p:sp>
      <p:sp>
        <p:nvSpPr>
          <p:cNvPr id="28" name="OfficePLUS.cn-14">
            <a:extLst>
              <a:ext uri="{FF2B5EF4-FFF2-40B4-BE49-F238E27FC236}">
                <a16:creationId xmlns:a16="http://schemas.microsoft.com/office/drawing/2014/main" id="{175C548E-607A-4602-BE0D-74F08E8F0685}"/>
              </a:ext>
            </a:extLst>
          </p:cNvPr>
          <p:cNvSpPr txBox="1"/>
          <p:nvPr/>
        </p:nvSpPr>
        <p:spPr>
          <a:xfrm>
            <a:off x="5342197" y="4684838"/>
            <a:ext cx="6417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  <a:sym typeface="+mn-lt"/>
              </a:rPr>
              <a:t>除了发起此拼单的用户，其余用户不能互</a:t>
            </a:r>
            <a:endParaRPr lang="en-US" altLang="zh-CN" sz="2400" dirty="0">
              <a:solidFill>
                <a:schemeClr val="tx1"/>
              </a:solidFill>
              <a:ea typeface="微软雅黑" panose="020B0503020204020204" pitchFamily="34" charset="-122"/>
              <a:sym typeface="+mn-lt"/>
            </a:endParaRPr>
          </a:p>
          <a:p>
            <a:r>
              <a: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  <a:sym typeface="+mn-lt"/>
              </a:rPr>
              <a:t>相查看个人信息</a:t>
            </a:r>
            <a:endParaRPr lang="en-US" altLang="zh-CN" sz="2400" dirty="0">
              <a:solidFill>
                <a:schemeClr val="tx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7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9BEDEF-2FF1-4643-A862-CF27AB446DF5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609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pic>
        <p:nvPicPr>
          <p:cNvPr id="9" name="OfficePLUS.cn-4">
            <a:extLst>
              <a:ext uri="{FF2B5EF4-FFF2-40B4-BE49-F238E27FC236}">
                <a16:creationId xmlns:a16="http://schemas.microsoft.com/office/drawing/2014/main" id="{B82E439C-1D6B-4691-AE1F-3BE20CF2B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0032" y="879480"/>
            <a:ext cx="5483225" cy="5483225"/>
          </a:xfrm>
          <a:prstGeom prst="rect">
            <a:avLst/>
          </a:prstGeom>
        </p:spPr>
      </p:pic>
      <p:sp>
        <p:nvSpPr>
          <p:cNvPr id="33" name="OfficePLUS.cn-8">
            <a:extLst>
              <a:ext uri="{FF2B5EF4-FFF2-40B4-BE49-F238E27FC236}">
                <a16:creationId xmlns:a16="http://schemas.microsoft.com/office/drawing/2014/main" id="{A6A07DC2-631F-4C8C-B944-676D4AB0C5EB}"/>
              </a:ext>
            </a:extLst>
          </p:cNvPr>
          <p:cNvSpPr txBox="1"/>
          <p:nvPr/>
        </p:nvSpPr>
        <p:spPr>
          <a:xfrm>
            <a:off x="1411819" y="2265972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400" dirty="0">
                <a:solidFill>
                  <a:schemeClr val="tx1"/>
                </a:solidFill>
                <a:cs typeface="+mn-ea"/>
                <a:sym typeface="+mn-lt"/>
              </a:rPr>
              <a:t>系统多平台运行，具有较高的移植性</a:t>
            </a:r>
          </a:p>
        </p:txBody>
      </p:sp>
      <p:sp>
        <p:nvSpPr>
          <p:cNvPr id="35" name="OfficePLUS.cn-10">
            <a:extLst>
              <a:ext uri="{FF2B5EF4-FFF2-40B4-BE49-F238E27FC236}">
                <a16:creationId xmlns:a16="http://schemas.microsoft.com/office/drawing/2014/main" id="{536F2094-3230-42EA-8A21-1426679BE767}"/>
              </a:ext>
            </a:extLst>
          </p:cNvPr>
          <p:cNvSpPr txBox="1"/>
          <p:nvPr/>
        </p:nvSpPr>
        <p:spPr>
          <a:xfrm>
            <a:off x="1745137" y="3378517"/>
            <a:ext cx="5378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400" dirty="0">
                <a:solidFill>
                  <a:schemeClr val="tx1"/>
                </a:solidFill>
                <a:cs typeface="+mn-ea"/>
                <a:sym typeface="+mn-lt"/>
              </a:rPr>
              <a:t>操作简单易懂，具有较高的可用性</a:t>
            </a:r>
          </a:p>
        </p:txBody>
      </p:sp>
      <p:sp>
        <p:nvSpPr>
          <p:cNvPr id="37" name="OfficePLUS.cn-12">
            <a:extLst>
              <a:ext uri="{FF2B5EF4-FFF2-40B4-BE49-F238E27FC236}">
                <a16:creationId xmlns:a16="http://schemas.microsoft.com/office/drawing/2014/main" id="{D5D9145E-B7C0-4470-B59A-0DAA30FD290E}"/>
              </a:ext>
            </a:extLst>
          </p:cNvPr>
          <p:cNvSpPr txBox="1"/>
          <p:nvPr/>
        </p:nvSpPr>
        <p:spPr>
          <a:xfrm>
            <a:off x="1090806" y="4447686"/>
            <a:ext cx="6070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CN" altLang="en-US" sz="2400" dirty="0">
                <a:solidFill>
                  <a:schemeClr val="tx1"/>
                </a:solidFill>
                <a:cs typeface="+mn-ea"/>
                <a:sym typeface="+mn-lt"/>
              </a:rPr>
              <a:t>系统功能均可进行测试，具有可测试性</a:t>
            </a:r>
          </a:p>
        </p:txBody>
      </p:sp>
      <p:sp>
        <p:nvSpPr>
          <p:cNvPr id="21" name="OfficePLUS.cn-10">
            <a:extLst>
              <a:ext uri="{FF2B5EF4-FFF2-40B4-BE49-F238E27FC236}">
                <a16:creationId xmlns:a16="http://schemas.microsoft.com/office/drawing/2014/main" id="{FD37CF6E-3323-4B99-8CFB-94A612B9B3AB}"/>
              </a:ext>
            </a:extLst>
          </p:cNvPr>
          <p:cNvSpPr txBox="1"/>
          <p:nvPr/>
        </p:nvSpPr>
        <p:spPr>
          <a:xfrm>
            <a:off x="1466856" y="509546"/>
            <a:ext cx="29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其他非功能需求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36EB9F5-90A2-4F23-8E10-F94102B0E6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23" name="OfficePLUS.cn-4">
            <a:extLst>
              <a:ext uri="{FF2B5EF4-FFF2-40B4-BE49-F238E27FC236}">
                <a16:creationId xmlns:a16="http://schemas.microsoft.com/office/drawing/2014/main" id="{48BD14AF-2020-4642-AE5B-BE7AB4BAF864}"/>
              </a:ext>
            </a:extLst>
          </p:cNvPr>
          <p:cNvSpPr txBox="1"/>
          <p:nvPr/>
        </p:nvSpPr>
        <p:spPr>
          <a:xfrm>
            <a:off x="5091547" y="556567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schemeClr val="tx1"/>
                </a:solidFill>
                <a:ea typeface="微软雅黑"/>
                <a:cs typeface="+mn-ea"/>
                <a:sym typeface="+mn-lt"/>
              </a:rPr>
              <a:t>5.4 </a:t>
            </a:r>
            <a:r>
              <a:rPr lang="zh-CN" altLang="en-US" sz="2400" b="0" dirty="0">
                <a:solidFill>
                  <a:schemeClr val="tx1"/>
                </a:solidFill>
                <a:ea typeface="微软雅黑"/>
                <a:cs typeface="+mn-ea"/>
                <a:sym typeface="+mn-lt"/>
              </a:rPr>
              <a:t>软件质量属性</a:t>
            </a:r>
          </a:p>
        </p:txBody>
      </p:sp>
      <p:sp>
        <p:nvSpPr>
          <p:cNvPr id="24" name="OfficePLUS.cn-11">
            <a:extLst>
              <a:ext uri="{FF2B5EF4-FFF2-40B4-BE49-F238E27FC236}">
                <a16:creationId xmlns:a16="http://schemas.microsoft.com/office/drawing/2014/main" id="{A5802E63-576A-4257-AE0A-A680CB98BAFB}"/>
              </a:ext>
            </a:extLst>
          </p:cNvPr>
          <p:cNvSpPr/>
          <p:nvPr/>
        </p:nvSpPr>
        <p:spPr>
          <a:xfrm rot="5400000">
            <a:off x="5371802" y="3763079"/>
            <a:ext cx="3753849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5">
              <a:solidFill>
                <a:schemeClr val="accent1">
                  <a:lumMod val="50000"/>
                </a:schemeClr>
              </a:solidFill>
              <a:ea typeface="..黑体UI-韩语" panose="02000000000000000000" pitchFamily="2" charset="-128"/>
              <a:cs typeface="..黑体UI-韩语" panose="02000000000000000000" pitchFamily="2" charset="-128"/>
              <a:sym typeface="+mn-lt"/>
            </a:endParaRPr>
          </a:p>
        </p:txBody>
      </p:sp>
      <p:sp>
        <p:nvSpPr>
          <p:cNvPr id="16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0FD6A77-A4DD-4A50-8C7E-A926148C0BDF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285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pic>
        <p:nvPicPr>
          <p:cNvPr id="9" name="OfficePLUS.cn-4">
            <a:extLst>
              <a:ext uri="{FF2B5EF4-FFF2-40B4-BE49-F238E27FC236}">
                <a16:creationId xmlns:a16="http://schemas.microsoft.com/office/drawing/2014/main" id="{F73882E6-B90B-46BE-9822-78855B955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6612" y="1363920"/>
            <a:ext cx="4757480" cy="4757480"/>
          </a:xfrm>
          <a:prstGeom prst="rect">
            <a:avLst/>
          </a:prstGeom>
        </p:spPr>
      </p:pic>
      <p:sp>
        <p:nvSpPr>
          <p:cNvPr id="10" name="OfficePLUS.cn-5">
            <a:extLst>
              <a:ext uri="{FF2B5EF4-FFF2-40B4-BE49-F238E27FC236}">
                <a16:creationId xmlns:a16="http://schemas.microsoft.com/office/drawing/2014/main" id="{B6F42D8E-9D8F-4BAD-ACBC-412D4FA7878F}"/>
              </a:ext>
            </a:extLst>
          </p:cNvPr>
          <p:cNvSpPr/>
          <p:nvPr/>
        </p:nvSpPr>
        <p:spPr>
          <a:xfrm>
            <a:off x="338846" y="1845884"/>
            <a:ext cx="7681707" cy="45719"/>
          </a:xfrm>
          <a:prstGeom prst="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ym typeface="+mn-lt"/>
            </a:endParaRPr>
          </a:p>
        </p:txBody>
      </p:sp>
      <p:sp>
        <p:nvSpPr>
          <p:cNvPr id="11" name="OfficePLUS.cn-6">
            <a:extLst>
              <a:ext uri="{FF2B5EF4-FFF2-40B4-BE49-F238E27FC236}">
                <a16:creationId xmlns:a16="http://schemas.microsoft.com/office/drawing/2014/main" id="{FA114E34-0C82-4AB2-8D72-B66C01159F9D}"/>
              </a:ext>
            </a:extLst>
          </p:cNvPr>
          <p:cNvSpPr/>
          <p:nvPr/>
        </p:nvSpPr>
        <p:spPr>
          <a:xfrm flipV="1">
            <a:off x="338846" y="5374185"/>
            <a:ext cx="7681707" cy="45719"/>
          </a:xfrm>
          <a:prstGeom prst="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ym typeface="+mn-lt"/>
            </a:endParaRPr>
          </a:p>
        </p:txBody>
      </p:sp>
      <p:sp>
        <p:nvSpPr>
          <p:cNvPr id="16" name="OfficePLUS.cn-11">
            <a:extLst>
              <a:ext uri="{FF2B5EF4-FFF2-40B4-BE49-F238E27FC236}">
                <a16:creationId xmlns:a16="http://schemas.microsoft.com/office/drawing/2014/main" id="{279CE1E7-2132-4EAD-AFD8-58306792BE5B}"/>
              </a:ext>
            </a:extLst>
          </p:cNvPr>
          <p:cNvSpPr/>
          <p:nvPr/>
        </p:nvSpPr>
        <p:spPr>
          <a:xfrm>
            <a:off x="95919" y="3395126"/>
            <a:ext cx="734895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400" b="1" dirty="0">
                <a:solidFill>
                  <a:srgbClr val="2F2F2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只有持有管理员密码的用户才能执行后台管理操作</a:t>
            </a:r>
            <a:endParaRPr lang="zh-CN" altLang="en-US" sz="2400" b="1" dirty="0">
              <a:solidFill>
                <a:srgbClr val="102B49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9" name="OfficePLUS.cn-10">
            <a:extLst>
              <a:ext uri="{FF2B5EF4-FFF2-40B4-BE49-F238E27FC236}">
                <a16:creationId xmlns:a16="http://schemas.microsoft.com/office/drawing/2014/main" id="{091161B4-0842-4813-9617-D01C9EAA17F6}"/>
              </a:ext>
            </a:extLst>
          </p:cNvPr>
          <p:cNvSpPr txBox="1"/>
          <p:nvPr/>
        </p:nvSpPr>
        <p:spPr>
          <a:xfrm>
            <a:off x="1466856" y="509546"/>
            <a:ext cx="29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其他非功能需求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A42EB9D-6CB0-4018-8BF9-48E991E3A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22" name="OfficePLUS.cn-4">
            <a:extLst>
              <a:ext uri="{FF2B5EF4-FFF2-40B4-BE49-F238E27FC236}">
                <a16:creationId xmlns:a16="http://schemas.microsoft.com/office/drawing/2014/main" id="{832D0C86-6F6E-46C1-AD6A-6B4F204470B2}"/>
              </a:ext>
            </a:extLst>
          </p:cNvPr>
          <p:cNvSpPr txBox="1"/>
          <p:nvPr/>
        </p:nvSpPr>
        <p:spPr>
          <a:xfrm>
            <a:off x="5788854" y="556567"/>
            <a:ext cx="2231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schemeClr val="tx1"/>
                </a:solidFill>
                <a:ea typeface="微软雅黑"/>
                <a:cs typeface="+mn-ea"/>
                <a:sym typeface="+mn-lt"/>
              </a:rPr>
              <a:t>5.5 </a:t>
            </a:r>
            <a:r>
              <a:rPr lang="zh-CN" altLang="en-US" sz="2400" b="0" dirty="0">
                <a:solidFill>
                  <a:schemeClr val="tx1"/>
                </a:solidFill>
                <a:ea typeface="微软雅黑"/>
                <a:cs typeface="+mn-ea"/>
                <a:sym typeface="+mn-lt"/>
              </a:rPr>
              <a:t>业务规则</a:t>
            </a:r>
          </a:p>
        </p:txBody>
      </p:sp>
      <p:sp>
        <p:nvSpPr>
          <p:cNvPr id="23" name="OfficePLUS.cn-11">
            <a:extLst>
              <a:ext uri="{FF2B5EF4-FFF2-40B4-BE49-F238E27FC236}">
                <a16:creationId xmlns:a16="http://schemas.microsoft.com/office/drawing/2014/main" id="{0E0F62AB-389C-4C55-B262-AB266575C9F0}"/>
              </a:ext>
            </a:extLst>
          </p:cNvPr>
          <p:cNvSpPr/>
          <p:nvPr/>
        </p:nvSpPr>
        <p:spPr>
          <a:xfrm>
            <a:off x="338847" y="2273808"/>
            <a:ext cx="787358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400" b="1" dirty="0">
                <a:solidFill>
                  <a:srgbClr val="2F2F2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只有通过商家身份验证的用户才可以在平台进行景区发单</a:t>
            </a:r>
            <a:endParaRPr lang="zh-CN" altLang="en-US" sz="3200" b="1" dirty="0">
              <a:solidFill>
                <a:srgbClr val="102B49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7" name="OfficePLUS.cn-11">
            <a:extLst>
              <a:ext uri="{FF2B5EF4-FFF2-40B4-BE49-F238E27FC236}">
                <a16:creationId xmlns:a16="http://schemas.microsoft.com/office/drawing/2014/main" id="{7F036114-B5E9-4A6F-B90B-6C7E1696A9E0}"/>
              </a:ext>
            </a:extLst>
          </p:cNvPr>
          <p:cNvSpPr/>
          <p:nvPr/>
        </p:nvSpPr>
        <p:spPr>
          <a:xfrm>
            <a:off x="146970" y="4381023"/>
            <a:ext cx="787358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400" b="1" dirty="0">
                <a:solidFill>
                  <a:srgbClr val="2F2F2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只有通过身份验证的用户才可以正常使用此平台的功能</a:t>
            </a:r>
            <a:endParaRPr lang="zh-CN" altLang="en-US" sz="3200" b="1" dirty="0">
              <a:solidFill>
                <a:srgbClr val="102B49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7" name="OfficePLUS.cn-15">
            <a:hlinkClick r:id="rId5" action="ppaction://hlinksldjump"/>
            <a:extLst>
              <a:ext uri="{FF2B5EF4-FFF2-40B4-BE49-F238E27FC236}">
                <a16:creationId xmlns:a16="http://schemas.microsoft.com/office/drawing/2014/main" id="{4AAB62A5-B002-47C4-AC43-1180197BBA81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935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7E153DFB-9B8A-4708-AB25-CC29365126EF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EB5C8C92-F7EB-40D6-A03E-AA71ACE37FAD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A1D45366-5563-46BF-A0D6-CB3CA617D507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ym typeface="+mn-lt"/>
              </a:endParaRPr>
            </a:p>
          </p:txBody>
        </p:sp>
      </p:grpSp>
      <p:pic>
        <p:nvPicPr>
          <p:cNvPr id="6" name="OfficePLUS.cn-3">
            <a:extLst>
              <a:ext uri="{FF2B5EF4-FFF2-40B4-BE49-F238E27FC236}">
                <a16:creationId xmlns:a16="http://schemas.microsoft.com/office/drawing/2014/main" id="{DAFF62E9-8A62-4B70-A960-D3E614C2A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0175" y="428625"/>
            <a:ext cx="6705600" cy="6705600"/>
          </a:xfrm>
          <a:prstGeom prst="rect">
            <a:avLst/>
          </a:prstGeom>
        </p:spPr>
      </p:pic>
      <p:sp>
        <p:nvSpPr>
          <p:cNvPr id="7" name="OfficePLUS.cn-4">
            <a:extLst>
              <a:ext uri="{FF2B5EF4-FFF2-40B4-BE49-F238E27FC236}">
                <a16:creationId xmlns:a16="http://schemas.microsoft.com/office/drawing/2014/main" id="{F392CD6E-B787-4EFD-A85F-E189A03BAE10}"/>
              </a:ext>
            </a:extLst>
          </p:cNvPr>
          <p:cNvSpPr txBox="1"/>
          <p:nvPr/>
        </p:nvSpPr>
        <p:spPr>
          <a:xfrm>
            <a:off x="495300" y="2742340"/>
            <a:ext cx="703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556CFB"/>
                </a:solidFill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lt"/>
              </a:rPr>
              <a:t>感谢您的聆听！</a:t>
            </a:r>
          </a:p>
        </p:txBody>
      </p:sp>
      <p:sp>
        <p:nvSpPr>
          <p:cNvPr id="8" name="OfficePLUS.cn-5">
            <a:extLst>
              <a:ext uri="{FF2B5EF4-FFF2-40B4-BE49-F238E27FC236}">
                <a16:creationId xmlns:a16="http://schemas.microsoft.com/office/drawing/2014/main" id="{FE92A50C-2D63-4F7D-8531-2B7E84020AEA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9" name="OfficePLUS.cn-6">
            <a:extLst>
              <a:ext uri="{FF2B5EF4-FFF2-40B4-BE49-F238E27FC236}">
                <a16:creationId xmlns:a16="http://schemas.microsoft.com/office/drawing/2014/main" id="{ED32D4AC-B8A3-4DBB-B194-C5BC6DB888DC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0" name="OfficePLUS.cn-9">
            <a:extLst>
              <a:ext uri="{FF2B5EF4-FFF2-40B4-BE49-F238E27FC236}">
                <a16:creationId xmlns:a16="http://schemas.microsoft.com/office/drawing/2014/main" id="{A5A42CB2-0B66-4913-8748-5C6D05C7FB89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14" name="OfficePLUS.cn-7">
            <a:extLst>
              <a:ext uri="{FF2B5EF4-FFF2-40B4-BE49-F238E27FC236}">
                <a16:creationId xmlns:a16="http://schemas.microsoft.com/office/drawing/2014/main" id="{34E2F422-8106-422E-B2AE-322070BD3398}"/>
              </a:ext>
            </a:extLst>
          </p:cNvPr>
          <p:cNvSpPr txBox="1"/>
          <p:nvPr/>
        </p:nvSpPr>
        <p:spPr>
          <a:xfrm>
            <a:off x="622300" y="4823821"/>
            <a:ext cx="4849987" cy="96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汇报组成员：潘凡、卜茂峰、李重阳</a:t>
            </a:r>
            <a:endParaRPr lang="en-US" altLang="zh-CN" sz="20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汇    报   人：潘凡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4E273DC-604C-49B6-AEB7-78D397E83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3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0" y="255337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20" name="OfficePLUS.cn-4">
            <a:extLst>
              <a:ext uri="{FF2B5EF4-FFF2-40B4-BE49-F238E27FC236}">
                <a16:creationId xmlns:a16="http://schemas.microsoft.com/office/drawing/2014/main" id="{46B223CB-3D7A-4E58-9828-DBAB4AC5D391}"/>
              </a:ext>
            </a:extLst>
          </p:cNvPr>
          <p:cNvSpPr txBox="1"/>
          <p:nvPr/>
        </p:nvSpPr>
        <p:spPr>
          <a:xfrm>
            <a:off x="1562106" y="4762070"/>
            <a:ext cx="160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1.1 </a:t>
            </a:r>
            <a:r>
              <a:rPr lang="zh-CN" altLang="en-US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目的</a:t>
            </a:r>
          </a:p>
        </p:txBody>
      </p:sp>
      <p:sp>
        <p:nvSpPr>
          <p:cNvPr id="24" name="OfficePLUS.cn-8">
            <a:extLst>
              <a:ext uri="{FF2B5EF4-FFF2-40B4-BE49-F238E27FC236}">
                <a16:creationId xmlns:a16="http://schemas.microsoft.com/office/drawing/2014/main" id="{3F63680E-A9B5-40B9-8EC9-6C4EB5A880D8}"/>
              </a:ext>
            </a:extLst>
          </p:cNvPr>
          <p:cNvSpPr txBox="1"/>
          <p:nvPr/>
        </p:nvSpPr>
        <p:spPr>
          <a:xfrm>
            <a:off x="8272223" y="2879943"/>
            <a:ext cx="2863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en-US" altLang="zh-CN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1.4 </a:t>
            </a:r>
            <a:r>
              <a:rPr lang="zh-CN" altLang="en-US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产品的范围</a:t>
            </a:r>
          </a:p>
        </p:txBody>
      </p:sp>
      <p:pic>
        <p:nvPicPr>
          <p:cNvPr id="31" name="OfficePLUS.cn-14">
            <a:extLst>
              <a:ext uri="{FF2B5EF4-FFF2-40B4-BE49-F238E27FC236}">
                <a16:creationId xmlns:a16="http://schemas.microsoft.com/office/drawing/2014/main" id="{4BB8FF56-FA4B-4754-9FE0-542BD79E9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9930" y="2250708"/>
            <a:ext cx="5003801" cy="5003801"/>
          </a:xfrm>
          <a:prstGeom prst="rect">
            <a:avLst/>
          </a:prstGeom>
        </p:spPr>
      </p:pic>
      <p:sp>
        <p:nvSpPr>
          <p:cNvPr id="30" name="OfficePLUS.cn-10">
            <a:extLst>
              <a:ext uri="{FF2B5EF4-FFF2-40B4-BE49-F238E27FC236}">
                <a16:creationId xmlns:a16="http://schemas.microsoft.com/office/drawing/2014/main" id="{957F474F-6AF0-411F-9DE2-AC9083974630}"/>
              </a:ext>
            </a:extLst>
          </p:cNvPr>
          <p:cNvSpPr txBox="1"/>
          <p:nvPr/>
        </p:nvSpPr>
        <p:spPr>
          <a:xfrm>
            <a:off x="1562106" y="2879944"/>
            <a:ext cx="2459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en-US" altLang="zh-CN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1.2 </a:t>
            </a:r>
            <a:r>
              <a:rPr lang="zh-CN" altLang="en-US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文档约定</a:t>
            </a:r>
          </a:p>
        </p:txBody>
      </p:sp>
      <p:sp>
        <p:nvSpPr>
          <p:cNvPr id="32" name="OfficePLUS.cn-10">
            <a:extLst>
              <a:ext uri="{FF2B5EF4-FFF2-40B4-BE49-F238E27FC236}">
                <a16:creationId xmlns:a16="http://schemas.microsoft.com/office/drawing/2014/main" id="{77802FCC-02B7-4A62-8B74-C9FDFCAB15DD}"/>
              </a:ext>
            </a:extLst>
          </p:cNvPr>
          <p:cNvSpPr txBox="1"/>
          <p:nvPr/>
        </p:nvSpPr>
        <p:spPr>
          <a:xfrm>
            <a:off x="3903683" y="1682062"/>
            <a:ext cx="4844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en-US" altLang="zh-CN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1.3 </a:t>
            </a:r>
            <a:r>
              <a:rPr lang="zh-CN" altLang="en-US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预期的读者和阅读建议</a:t>
            </a:r>
          </a:p>
        </p:txBody>
      </p:sp>
      <p:sp>
        <p:nvSpPr>
          <p:cNvPr id="33" name="OfficePLUS.cn-6">
            <a:extLst>
              <a:ext uri="{FF2B5EF4-FFF2-40B4-BE49-F238E27FC236}">
                <a16:creationId xmlns:a16="http://schemas.microsoft.com/office/drawing/2014/main" id="{27179FB0-19D4-4258-980B-C167EABF511F}"/>
              </a:ext>
            </a:extLst>
          </p:cNvPr>
          <p:cNvSpPr txBox="1"/>
          <p:nvPr/>
        </p:nvSpPr>
        <p:spPr>
          <a:xfrm>
            <a:off x="8272223" y="4762070"/>
            <a:ext cx="2603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en-US" altLang="zh-CN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1.5 </a:t>
            </a:r>
            <a:r>
              <a:rPr lang="zh-CN" altLang="en-US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参考文献</a:t>
            </a:r>
            <a:r>
              <a:rPr lang="en-US" altLang="zh-CN" sz="28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 </a:t>
            </a:r>
            <a:endParaRPr lang="zh-CN" altLang="en-US" sz="2800" dirty="0">
              <a:solidFill>
                <a:prstClr val="black"/>
              </a:solidFill>
              <a:ea typeface="微软雅黑"/>
              <a:cs typeface="+mn-ea"/>
              <a:sym typeface="+mn-lt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27A69B4-3297-4E29-9C45-80B989E6D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18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0E5D53-B032-4825-B12C-04EE7EDF15D5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  <p:sp>
        <p:nvSpPr>
          <p:cNvPr id="19" name="OfficePLUS.cn-10">
            <a:extLst>
              <a:ext uri="{FF2B5EF4-FFF2-40B4-BE49-F238E27FC236}">
                <a16:creationId xmlns:a16="http://schemas.microsoft.com/office/drawing/2014/main" id="{A5B5CFF7-E6E0-49D3-86BE-3EAFB59D9288}"/>
              </a:ext>
            </a:extLst>
          </p:cNvPr>
          <p:cNvSpPr txBox="1"/>
          <p:nvPr/>
        </p:nvSpPr>
        <p:spPr>
          <a:xfrm>
            <a:off x="1466856" y="509546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引言</a:t>
            </a:r>
          </a:p>
        </p:txBody>
      </p:sp>
    </p:spTree>
    <p:extLst>
      <p:ext uri="{BB962C8B-B14F-4D97-AF65-F5344CB8AC3E}">
        <p14:creationId xmlns:p14="http://schemas.microsoft.com/office/powerpoint/2010/main" val="159854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308A75B-8706-4A93-AE33-030D03F63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11" name="OfficePLUS.cn-10">
            <a:extLst>
              <a:ext uri="{FF2B5EF4-FFF2-40B4-BE49-F238E27FC236}">
                <a16:creationId xmlns:a16="http://schemas.microsoft.com/office/drawing/2014/main" id="{E39104EF-3DB6-46F2-8ECD-3C11F36D2453}"/>
              </a:ext>
            </a:extLst>
          </p:cNvPr>
          <p:cNvSpPr txBox="1"/>
          <p:nvPr/>
        </p:nvSpPr>
        <p:spPr>
          <a:xfrm>
            <a:off x="1466856" y="509546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引言</a:t>
            </a:r>
          </a:p>
        </p:txBody>
      </p:sp>
      <p:sp>
        <p:nvSpPr>
          <p:cNvPr id="13" name="OfficePLUS.cn-5">
            <a:extLst>
              <a:ext uri="{FF2B5EF4-FFF2-40B4-BE49-F238E27FC236}">
                <a16:creationId xmlns:a16="http://schemas.microsoft.com/office/drawing/2014/main" id="{56B9B9B4-91A0-4079-A573-DBC821341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418" y="1560814"/>
            <a:ext cx="8919410" cy="454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  “</a:t>
            </a:r>
            <a:r>
              <a:rPr lang="zh-CN" altLang="zh-CN" sz="2800" dirty="0">
                <a:solidFill>
                  <a:schemeClr val="tx1"/>
                </a:solidFill>
                <a:latin typeface="+mj-ea"/>
                <a:ea typeface="+mj-ea"/>
              </a:rPr>
              <a:t>拼嘻嘻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”</a:t>
            </a:r>
            <a:r>
              <a:rPr lang="zh-CN" altLang="zh-CN" sz="2800" dirty="0">
                <a:solidFill>
                  <a:schemeClr val="tx1"/>
                </a:solidFill>
                <a:latin typeface="+mj-ea"/>
                <a:ea typeface="+mj-ea"/>
              </a:rPr>
              <a:t>高校拼团系统主要面向的用户为在校大学生</a:t>
            </a:r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</a:rPr>
              <a:t>与景区商家</a:t>
            </a:r>
            <a:r>
              <a:rPr lang="zh-CN" altLang="zh-CN" sz="2800" dirty="0">
                <a:solidFill>
                  <a:schemeClr val="tx1"/>
                </a:solidFill>
                <a:latin typeface="+mj-ea"/>
                <a:ea typeface="+mj-ea"/>
              </a:rPr>
              <a:t>，主要提供的服务是为在同一城市的大学生建立一个高校圈，此高校圈会提供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“</a:t>
            </a:r>
            <a:r>
              <a:rPr lang="zh-CN" altLang="zh-CN" sz="2800" dirty="0">
                <a:solidFill>
                  <a:schemeClr val="tx1"/>
                </a:solidFill>
                <a:latin typeface="+mj-ea"/>
                <a:ea typeface="+mj-ea"/>
              </a:rPr>
              <a:t>拼单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”</a:t>
            </a:r>
            <a:r>
              <a:rPr lang="zh-CN" altLang="zh-CN" sz="2800" dirty="0">
                <a:solidFill>
                  <a:schemeClr val="tx1"/>
                </a:solidFill>
                <a:latin typeface="+mj-ea"/>
                <a:ea typeface="+mj-ea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“</a:t>
            </a:r>
            <a:r>
              <a:rPr lang="zh-CN" altLang="zh-CN" sz="2800" dirty="0">
                <a:solidFill>
                  <a:schemeClr val="tx1"/>
                </a:solidFill>
                <a:latin typeface="+mj-ea"/>
                <a:ea typeface="+mj-ea"/>
              </a:rPr>
              <a:t>约游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”</a:t>
            </a:r>
            <a:r>
              <a:rPr lang="zh-CN" altLang="zh-CN" sz="2800" dirty="0">
                <a:solidFill>
                  <a:schemeClr val="tx1"/>
                </a:solidFill>
                <a:latin typeface="+mj-ea"/>
                <a:ea typeface="+mj-ea"/>
              </a:rPr>
              <a:t>、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“</a:t>
            </a:r>
            <a:r>
              <a:rPr lang="zh-CN" altLang="zh-CN" sz="2800" dirty="0">
                <a:solidFill>
                  <a:schemeClr val="tx1"/>
                </a:solidFill>
                <a:latin typeface="+mj-ea"/>
                <a:ea typeface="+mj-ea"/>
              </a:rPr>
              <a:t>分享</a:t>
            </a:r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</a:rPr>
              <a:t>”</a:t>
            </a:r>
            <a:r>
              <a:rPr lang="zh-CN" altLang="zh-CN" sz="2800" dirty="0">
                <a:solidFill>
                  <a:schemeClr val="tx1"/>
                </a:solidFill>
                <a:latin typeface="+mj-ea"/>
                <a:ea typeface="+mj-ea"/>
              </a:rPr>
              <a:t>这几个主要服务。此系统旨在通过拼团形式，为在校大学生提供一个互相交流、互相了解的平台。并且</a:t>
            </a:r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</a:rPr>
              <a:t>系统</a:t>
            </a:r>
            <a:r>
              <a:rPr lang="zh-CN" altLang="zh-CN" sz="2800" dirty="0">
                <a:solidFill>
                  <a:schemeClr val="tx1"/>
                </a:solidFill>
                <a:latin typeface="+mj-ea"/>
                <a:ea typeface="+mj-ea"/>
              </a:rPr>
              <a:t>最终能得到广大用户的认可，获得良好的口碑与发展。</a:t>
            </a:r>
          </a:p>
        </p:txBody>
      </p:sp>
      <p:sp>
        <p:nvSpPr>
          <p:cNvPr id="15" name="OfficePLUS.cn-4">
            <a:extLst>
              <a:ext uri="{FF2B5EF4-FFF2-40B4-BE49-F238E27FC236}">
                <a16:creationId xmlns:a16="http://schemas.microsoft.com/office/drawing/2014/main" id="{2A89E8AB-6B99-4A6C-B0BE-E7CB39794537}"/>
              </a:ext>
            </a:extLst>
          </p:cNvPr>
          <p:cNvSpPr txBox="1"/>
          <p:nvPr/>
        </p:nvSpPr>
        <p:spPr>
          <a:xfrm>
            <a:off x="4790193" y="556567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1.4 </a:t>
            </a:r>
            <a:r>
              <a:rPr lang="zh-CN" altLang="en-US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产品的范围</a:t>
            </a:r>
          </a:p>
        </p:txBody>
      </p:sp>
      <p:sp>
        <p:nvSpPr>
          <p:cNvPr id="17" name="OfficePLUS.cn-15">
            <a:hlinkClick r:id="rId3" action="ppaction://hlinksldjump"/>
            <a:extLst>
              <a:ext uri="{FF2B5EF4-FFF2-40B4-BE49-F238E27FC236}">
                <a16:creationId xmlns:a16="http://schemas.microsoft.com/office/drawing/2014/main" id="{0C0DBAC4-0593-4CEF-AEA9-49B0DFC231A0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121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0FA9F1F7-E7B2-40C2-845D-B75F97DD742C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4881D4D1-A4C4-4989-85AA-3CEA0A54CB88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875418C-7F5E-4FD6-9220-FA96C3137ABA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FEA3972E-2F60-4442-A632-4EF6477E1018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0ADDE9CD-B4A8-4828-B1BC-9665A5A269C7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pic>
        <p:nvPicPr>
          <p:cNvPr id="9" name="OfficePLUS.cn-4">
            <a:extLst>
              <a:ext uri="{FF2B5EF4-FFF2-40B4-BE49-F238E27FC236}">
                <a16:creationId xmlns:a16="http://schemas.microsoft.com/office/drawing/2014/main" id="{716C520E-A259-4956-9E41-C71643E06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449" y="882649"/>
            <a:ext cx="5708651" cy="5708651"/>
          </a:xfrm>
          <a:prstGeom prst="rect">
            <a:avLst/>
          </a:prstGeom>
        </p:spPr>
      </p:pic>
      <p:sp>
        <p:nvSpPr>
          <p:cNvPr id="11" name="OfficePLUS.cn-5">
            <a:extLst>
              <a:ext uri="{FF2B5EF4-FFF2-40B4-BE49-F238E27FC236}">
                <a16:creationId xmlns:a16="http://schemas.microsoft.com/office/drawing/2014/main" id="{A5519B54-5D68-46B1-9BFB-3C7159BA73BE}"/>
              </a:ext>
            </a:extLst>
          </p:cNvPr>
          <p:cNvSpPr/>
          <p:nvPr/>
        </p:nvSpPr>
        <p:spPr>
          <a:xfrm>
            <a:off x="6096005" y="2371675"/>
            <a:ext cx="575127" cy="770671"/>
          </a:xfrm>
          <a:prstGeom prst="rect">
            <a:avLst/>
          </a:prstGeom>
          <a:noFill/>
          <a:ln w="79375">
            <a:solidFill>
              <a:srgbClr val="556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13" name="OfficePLUS.cn-6">
            <a:extLst>
              <a:ext uri="{FF2B5EF4-FFF2-40B4-BE49-F238E27FC236}">
                <a16:creationId xmlns:a16="http://schemas.microsoft.com/office/drawing/2014/main" id="{1E81758B-702C-49ED-9FC5-41EB4505856A}"/>
              </a:ext>
            </a:extLst>
          </p:cNvPr>
          <p:cNvSpPr/>
          <p:nvPr/>
        </p:nvSpPr>
        <p:spPr>
          <a:xfrm>
            <a:off x="6397177" y="2658333"/>
            <a:ext cx="575127" cy="770671"/>
          </a:xfrm>
          <a:prstGeom prst="rect">
            <a:avLst/>
          </a:prstGeom>
          <a:noFill/>
          <a:ln w="79375">
            <a:solidFill>
              <a:srgbClr val="556C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 dirty="0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15" name="OfficePLUS.cn-7">
            <a:extLst>
              <a:ext uri="{FF2B5EF4-FFF2-40B4-BE49-F238E27FC236}">
                <a16:creationId xmlns:a16="http://schemas.microsoft.com/office/drawing/2014/main" id="{9537CF5A-0689-418C-8604-3679E4A08D6D}"/>
              </a:ext>
            </a:extLst>
          </p:cNvPr>
          <p:cNvSpPr txBox="1"/>
          <p:nvPr/>
        </p:nvSpPr>
        <p:spPr>
          <a:xfrm>
            <a:off x="7027589" y="2610599"/>
            <a:ext cx="1640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altLang="zh-CN" sz="6000" b="1" spc="1500" dirty="0">
                <a:solidFill>
                  <a:srgbClr val="556CFB"/>
                </a:solidFill>
                <a:ea typeface="微软雅黑" panose="020B0503020204020204" pitchFamily="34" charset="-122"/>
                <a:sym typeface="+mn-lt"/>
              </a:rPr>
              <a:t>02</a:t>
            </a:r>
            <a:endParaRPr lang="zh-CN" altLang="en-US" sz="6000" b="1" spc="1500" dirty="0">
              <a:solidFill>
                <a:srgbClr val="556CFB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7" name="OfficePLUS.cn-8">
            <a:extLst>
              <a:ext uri="{FF2B5EF4-FFF2-40B4-BE49-F238E27FC236}">
                <a16:creationId xmlns:a16="http://schemas.microsoft.com/office/drawing/2014/main" id="{836E94DC-F5B5-4248-BE16-74FA70F4EBC5}"/>
              </a:ext>
            </a:extLst>
          </p:cNvPr>
          <p:cNvSpPr txBox="1"/>
          <p:nvPr/>
        </p:nvSpPr>
        <p:spPr>
          <a:xfrm>
            <a:off x="7067505" y="3429003"/>
            <a:ext cx="131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altLang="zh-CN" sz="2000" spc="200" dirty="0">
                <a:solidFill>
                  <a:srgbClr val="556CFB"/>
                </a:solidFill>
                <a:ea typeface="微软雅黑"/>
                <a:sym typeface="+mn-lt"/>
              </a:rPr>
              <a:t>PART 02</a:t>
            </a:r>
            <a:endParaRPr lang="zh-CN" altLang="en-US" sz="2000" spc="200" dirty="0">
              <a:solidFill>
                <a:srgbClr val="556CFB"/>
              </a:solidFill>
              <a:ea typeface="微软雅黑"/>
              <a:sym typeface="+mn-lt"/>
            </a:endParaRPr>
          </a:p>
        </p:txBody>
      </p:sp>
      <p:sp>
        <p:nvSpPr>
          <p:cNvPr id="19" name="OfficePLUS.cn-9">
            <a:extLst>
              <a:ext uri="{FF2B5EF4-FFF2-40B4-BE49-F238E27FC236}">
                <a16:creationId xmlns:a16="http://schemas.microsoft.com/office/drawing/2014/main" id="{8F733728-6B78-4A94-A448-9BED307B2469}"/>
              </a:ext>
            </a:extLst>
          </p:cNvPr>
          <p:cNvSpPr txBox="1"/>
          <p:nvPr/>
        </p:nvSpPr>
        <p:spPr>
          <a:xfrm flipH="1">
            <a:off x="8353881" y="2779527"/>
            <a:ext cx="3063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zh-CN" altLang="en-US" sz="5400" dirty="0">
                <a:solidFill>
                  <a:prstClr val="black"/>
                </a:solidFill>
                <a:ea typeface="阿里巴巴普惠体 L" panose="00020600040101010101" pitchFamily="18" charset="-122"/>
                <a:cs typeface="阿里巴巴普惠体 L" panose="00020600040101010101" pitchFamily="18" charset="-122"/>
                <a:sym typeface="+mn-lt"/>
              </a:rPr>
              <a:t>综合描述</a:t>
            </a:r>
            <a:endParaRPr lang="en-US" altLang="zh-CN" sz="5400" dirty="0">
              <a:solidFill>
                <a:prstClr val="black"/>
              </a:solidFill>
              <a:ea typeface="阿里巴巴普惠体 L" panose="00020600040101010101" pitchFamily="18" charset="-122"/>
              <a:cs typeface="阿里巴巴普惠体 L" panose="00020600040101010101" pitchFamily="18" charset="-122"/>
              <a:sym typeface="+mn-lt"/>
            </a:endParaRPr>
          </a:p>
        </p:txBody>
      </p:sp>
      <p:sp>
        <p:nvSpPr>
          <p:cNvPr id="18" name="OfficePLUS.cn-15">
            <a:hlinkClick r:id="rId4" action="ppaction://hlinksldjump"/>
            <a:extLst>
              <a:ext uri="{FF2B5EF4-FFF2-40B4-BE49-F238E27FC236}">
                <a16:creationId xmlns:a16="http://schemas.microsoft.com/office/drawing/2014/main" id="{AB745EA3-A56D-4CB5-99CE-995DA462C454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C91E7EA-AE97-4198-98D1-430BBA6CF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0" y="255337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20" name="OfficePLUS.cn-4">
            <a:extLst>
              <a:ext uri="{FF2B5EF4-FFF2-40B4-BE49-F238E27FC236}">
                <a16:creationId xmlns:a16="http://schemas.microsoft.com/office/drawing/2014/main" id="{46B223CB-3D7A-4E58-9828-DBAB4AC5D391}"/>
              </a:ext>
            </a:extLst>
          </p:cNvPr>
          <p:cNvSpPr txBox="1"/>
          <p:nvPr/>
        </p:nvSpPr>
        <p:spPr>
          <a:xfrm>
            <a:off x="1321476" y="5183011"/>
            <a:ext cx="2525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2.1 </a:t>
            </a:r>
            <a:r>
              <a:rPr lang="zh-CN" altLang="en-US" sz="24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产品的前景</a:t>
            </a:r>
          </a:p>
        </p:txBody>
      </p:sp>
      <p:sp>
        <p:nvSpPr>
          <p:cNvPr id="22" name="OfficePLUS.cn-6">
            <a:extLst>
              <a:ext uri="{FF2B5EF4-FFF2-40B4-BE49-F238E27FC236}">
                <a16:creationId xmlns:a16="http://schemas.microsoft.com/office/drawing/2014/main" id="{E3F810F8-E06F-4A80-925C-63D3F2AE6BF8}"/>
              </a:ext>
            </a:extLst>
          </p:cNvPr>
          <p:cNvSpPr txBox="1"/>
          <p:nvPr/>
        </p:nvSpPr>
        <p:spPr>
          <a:xfrm>
            <a:off x="8493438" y="3702190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en-US" altLang="zh-CN" sz="24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2.6 </a:t>
            </a:r>
            <a:r>
              <a:rPr lang="zh-CN" altLang="en-US" sz="24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约束</a:t>
            </a:r>
          </a:p>
        </p:txBody>
      </p:sp>
      <p:sp>
        <p:nvSpPr>
          <p:cNvPr id="24" name="OfficePLUS.cn-8">
            <a:extLst>
              <a:ext uri="{FF2B5EF4-FFF2-40B4-BE49-F238E27FC236}">
                <a16:creationId xmlns:a16="http://schemas.microsoft.com/office/drawing/2014/main" id="{3F63680E-A9B5-40B9-8EC9-6C4EB5A880D8}"/>
              </a:ext>
            </a:extLst>
          </p:cNvPr>
          <p:cNvSpPr txBox="1"/>
          <p:nvPr/>
        </p:nvSpPr>
        <p:spPr>
          <a:xfrm>
            <a:off x="8493438" y="2333415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en-US" altLang="zh-CN" sz="24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2.5 </a:t>
            </a:r>
            <a:r>
              <a:rPr lang="zh-CN" altLang="en-US" sz="24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环境配置</a:t>
            </a:r>
          </a:p>
        </p:txBody>
      </p:sp>
      <p:sp>
        <p:nvSpPr>
          <p:cNvPr id="26" name="OfficePLUS.cn-10">
            <a:extLst>
              <a:ext uri="{FF2B5EF4-FFF2-40B4-BE49-F238E27FC236}">
                <a16:creationId xmlns:a16="http://schemas.microsoft.com/office/drawing/2014/main" id="{16A35DBE-613C-4E70-AC7E-49F09F282F5D}"/>
              </a:ext>
            </a:extLst>
          </p:cNvPr>
          <p:cNvSpPr txBox="1"/>
          <p:nvPr/>
        </p:nvSpPr>
        <p:spPr>
          <a:xfrm>
            <a:off x="1321476" y="3702190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en-US" altLang="zh-CN" sz="24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2.2 </a:t>
            </a:r>
            <a:r>
              <a:rPr lang="zh-CN" altLang="en-US" sz="24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产品的目标</a:t>
            </a:r>
          </a:p>
        </p:txBody>
      </p:sp>
      <p:pic>
        <p:nvPicPr>
          <p:cNvPr id="31" name="OfficePLUS.cn-14">
            <a:extLst>
              <a:ext uri="{FF2B5EF4-FFF2-40B4-BE49-F238E27FC236}">
                <a16:creationId xmlns:a16="http://schemas.microsoft.com/office/drawing/2014/main" id="{4BB8FF56-FA4B-4754-9FE0-542BD79E9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4098" y="2330918"/>
            <a:ext cx="5003801" cy="5003801"/>
          </a:xfrm>
          <a:prstGeom prst="rect">
            <a:avLst/>
          </a:prstGeom>
        </p:spPr>
      </p:pic>
      <p:sp>
        <p:nvSpPr>
          <p:cNvPr id="30" name="OfficePLUS.cn-10">
            <a:extLst>
              <a:ext uri="{FF2B5EF4-FFF2-40B4-BE49-F238E27FC236}">
                <a16:creationId xmlns:a16="http://schemas.microsoft.com/office/drawing/2014/main" id="{957F474F-6AF0-411F-9DE2-AC9083974630}"/>
              </a:ext>
            </a:extLst>
          </p:cNvPr>
          <p:cNvSpPr txBox="1"/>
          <p:nvPr/>
        </p:nvSpPr>
        <p:spPr>
          <a:xfrm>
            <a:off x="1321476" y="2338228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en-US" altLang="zh-CN" sz="24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2.3 </a:t>
            </a:r>
            <a:r>
              <a:rPr lang="zh-CN" altLang="en-US" sz="24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产品的功能</a:t>
            </a:r>
          </a:p>
        </p:txBody>
      </p:sp>
      <p:sp>
        <p:nvSpPr>
          <p:cNvPr id="32" name="OfficePLUS.cn-10">
            <a:extLst>
              <a:ext uri="{FF2B5EF4-FFF2-40B4-BE49-F238E27FC236}">
                <a16:creationId xmlns:a16="http://schemas.microsoft.com/office/drawing/2014/main" id="{77802FCC-02B7-4A62-8B74-C9FDFCAB15DD}"/>
              </a:ext>
            </a:extLst>
          </p:cNvPr>
          <p:cNvSpPr txBox="1"/>
          <p:nvPr/>
        </p:nvSpPr>
        <p:spPr>
          <a:xfrm>
            <a:off x="4523291" y="1421503"/>
            <a:ext cx="3257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en-US" altLang="zh-CN" sz="24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2.4 </a:t>
            </a:r>
            <a:r>
              <a:rPr lang="zh-CN" altLang="en-US" sz="24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用户类型和特征</a:t>
            </a:r>
          </a:p>
        </p:txBody>
      </p:sp>
      <p:sp>
        <p:nvSpPr>
          <p:cNvPr id="33" name="OfficePLUS.cn-6">
            <a:extLst>
              <a:ext uri="{FF2B5EF4-FFF2-40B4-BE49-F238E27FC236}">
                <a16:creationId xmlns:a16="http://schemas.microsoft.com/office/drawing/2014/main" id="{27179FB0-19D4-4258-980B-C167EABF511F}"/>
              </a:ext>
            </a:extLst>
          </p:cNvPr>
          <p:cNvSpPr txBox="1"/>
          <p:nvPr/>
        </p:nvSpPr>
        <p:spPr>
          <a:xfrm>
            <a:off x="8493438" y="5179163"/>
            <a:ext cx="257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en-US" altLang="zh-CN" sz="24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2.7 </a:t>
            </a:r>
            <a:r>
              <a:rPr lang="zh-CN" altLang="en-US" sz="24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假设和依赖</a:t>
            </a:r>
          </a:p>
        </p:txBody>
      </p:sp>
      <p:sp>
        <p:nvSpPr>
          <p:cNvPr id="34" name="OfficePLUS.cn-10">
            <a:extLst>
              <a:ext uri="{FF2B5EF4-FFF2-40B4-BE49-F238E27FC236}">
                <a16:creationId xmlns:a16="http://schemas.microsoft.com/office/drawing/2014/main" id="{44BEB6D7-9ECB-4966-89AE-92A47494327F}"/>
              </a:ext>
            </a:extLst>
          </p:cNvPr>
          <p:cNvSpPr txBox="1"/>
          <p:nvPr/>
        </p:nvSpPr>
        <p:spPr>
          <a:xfrm>
            <a:off x="1466856" y="509546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综合描述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27A69B4-3297-4E29-9C45-80B989E6D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18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0E5D53-B032-4825-B12C-04EE7EDF15D5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997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pic>
        <p:nvPicPr>
          <p:cNvPr id="9" name="OfficePLUS.cn-4">
            <a:extLst>
              <a:ext uri="{FF2B5EF4-FFF2-40B4-BE49-F238E27FC236}">
                <a16:creationId xmlns:a16="http://schemas.microsoft.com/office/drawing/2014/main" id="{F73882E6-B90B-46BE-9822-78855B955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2303" y="1187453"/>
            <a:ext cx="5060951" cy="5060951"/>
          </a:xfrm>
          <a:prstGeom prst="rect">
            <a:avLst/>
          </a:prstGeom>
        </p:spPr>
      </p:pic>
      <p:sp>
        <p:nvSpPr>
          <p:cNvPr id="10" name="OfficePLUS.cn-5">
            <a:extLst>
              <a:ext uri="{FF2B5EF4-FFF2-40B4-BE49-F238E27FC236}">
                <a16:creationId xmlns:a16="http://schemas.microsoft.com/office/drawing/2014/main" id="{B6F42D8E-9D8F-4BAD-ACBC-412D4FA7878F}"/>
              </a:ext>
            </a:extLst>
          </p:cNvPr>
          <p:cNvSpPr/>
          <p:nvPr/>
        </p:nvSpPr>
        <p:spPr>
          <a:xfrm>
            <a:off x="642579" y="2485072"/>
            <a:ext cx="3096344" cy="72008"/>
          </a:xfrm>
          <a:prstGeom prst="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ym typeface="+mn-lt"/>
            </a:endParaRPr>
          </a:p>
        </p:txBody>
      </p:sp>
      <p:sp>
        <p:nvSpPr>
          <p:cNvPr id="11" name="OfficePLUS.cn-6">
            <a:extLst>
              <a:ext uri="{FF2B5EF4-FFF2-40B4-BE49-F238E27FC236}">
                <a16:creationId xmlns:a16="http://schemas.microsoft.com/office/drawing/2014/main" id="{FA114E34-0C82-4AB2-8D72-B66C01159F9D}"/>
              </a:ext>
            </a:extLst>
          </p:cNvPr>
          <p:cNvSpPr/>
          <p:nvPr/>
        </p:nvSpPr>
        <p:spPr>
          <a:xfrm>
            <a:off x="642579" y="5365392"/>
            <a:ext cx="3096344" cy="72008"/>
          </a:xfrm>
          <a:prstGeom prst="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ym typeface="+mn-lt"/>
            </a:endParaRPr>
          </a:p>
        </p:txBody>
      </p:sp>
      <p:sp>
        <p:nvSpPr>
          <p:cNvPr id="12" name="OfficePLUS.cn-7">
            <a:extLst>
              <a:ext uri="{FF2B5EF4-FFF2-40B4-BE49-F238E27FC236}">
                <a16:creationId xmlns:a16="http://schemas.microsoft.com/office/drawing/2014/main" id="{79ADA2B3-8E29-448C-B4B6-45F649F456F1}"/>
              </a:ext>
            </a:extLst>
          </p:cNvPr>
          <p:cNvSpPr/>
          <p:nvPr/>
        </p:nvSpPr>
        <p:spPr>
          <a:xfrm>
            <a:off x="4098963" y="2485072"/>
            <a:ext cx="3096344" cy="720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ym typeface="+mn-lt"/>
            </a:endParaRPr>
          </a:p>
        </p:txBody>
      </p:sp>
      <p:sp>
        <p:nvSpPr>
          <p:cNvPr id="13" name="OfficePLUS.cn-8">
            <a:extLst>
              <a:ext uri="{FF2B5EF4-FFF2-40B4-BE49-F238E27FC236}">
                <a16:creationId xmlns:a16="http://schemas.microsoft.com/office/drawing/2014/main" id="{DEB73D6A-F10B-40CB-8E32-41C984A3248E}"/>
              </a:ext>
            </a:extLst>
          </p:cNvPr>
          <p:cNvSpPr/>
          <p:nvPr/>
        </p:nvSpPr>
        <p:spPr>
          <a:xfrm>
            <a:off x="4098963" y="5365392"/>
            <a:ext cx="3096344" cy="720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ym typeface="+mn-lt"/>
            </a:endParaRPr>
          </a:p>
        </p:txBody>
      </p:sp>
      <p:sp>
        <p:nvSpPr>
          <p:cNvPr id="16" name="OfficePLUS.cn-11">
            <a:extLst>
              <a:ext uri="{FF2B5EF4-FFF2-40B4-BE49-F238E27FC236}">
                <a16:creationId xmlns:a16="http://schemas.microsoft.com/office/drawing/2014/main" id="{279CE1E7-2132-4EAD-AFD8-58306792BE5B}"/>
              </a:ext>
            </a:extLst>
          </p:cNvPr>
          <p:cNvSpPr/>
          <p:nvPr/>
        </p:nvSpPr>
        <p:spPr>
          <a:xfrm>
            <a:off x="957593" y="2962728"/>
            <a:ext cx="2564267" cy="2126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网购是购物的发展趋势</a:t>
            </a:r>
            <a:r>
              <a:rPr lang="zh-CN" altLang="en-US" sz="1800" dirty="0">
                <a:solidFill>
                  <a:srgbClr val="102B49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  <a:sym typeface="+mn-lt"/>
              </a:rPr>
              <a:t>，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我们的软件瞄准拼单和约游这两个市场，在一个软件上实现。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用户吸引力巨大，潜力无限。</a:t>
            </a:r>
            <a:endParaRPr lang="zh-CN" altLang="en-US" dirty="0">
              <a:solidFill>
                <a:srgbClr val="102B49"/>
              </a:solidFill>
              <a:sym typeface="+mn-lt"/>
            </a:endParaRPr>
          </a:p>
        </p:txBody>
      </p:sp>
      <p:sp>
        <p:nvSpPr>
          <p:cNvPr id="18" name="OfficePLUS.cn-13">
            <a:extLst>
              <a:ext uri="{FF2B5EF4-FFF2-40B4-BE49-F238E27FC236}">
                <a16:creationId xmlns:a16="http://schemas.microsoft.com/office/drawing/2014/main" id="{7052661B-C655-4FA5-9E14-F6648AEBB962}"/>
              </a:ext>
            </a:extLst>
          </p:cNvPr>
          <p:cNvSpPr/>
          <p:nvPr/>
        </p:nvSpPr>
        <p:spPr>
          <a:xfrm>
            <a:off x="4423082" y="2962728"/>
            <a:ext cx="2564267" cy="2126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为客户创造更多的便利，尽最大努力去满足不同客户的需求，提高客户对公司的满意度，从而增加公司收益。</a:t>
            </a:r>
            <a:endParaRPr lang="zh-CN" altLang="en-US" dirty="0">
              <a:solidFill>
                <a:srgbClr val="102B49"/>
              </a:solidFill>
              <a:sym typeface="+mn-lt"/>
            </a:endParaRPr>
          </a:p>
        </p:txBody>
      </p:sp>
      <p:sp>
        <p:nvSpPr>
          <p:cNvPr id="21" name="OfficePLUS.cn-10">
            <a:extLst>
              <a:ext uri="{FF2B5EF4-FFF2-40B4-BE49-F238E27FC236}">
                <a16:creationId xmlns:a16="http://schemas.microsoft.com/office/drawing/2014/main" id="{91E76095-EF30-4111-80A2-2397BCA94B46}"/>
              </a:ext>
            </a:extLst>
          </p:cNvPr>
          <p:cNvSpPr txBox="1"/>
          <p:nvPr/>
        </p:nvSpPr>
        <p:spPr>
          <a:xfrm>
            <a:off x="1466856" y="509546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综合描述</a:t>
            </a:r>
          </a:p>
        </p:txBody>
      </p:sp>
      <p:sp>
        <p:nvSpPr>
          <p:cNvPr id="24" name="OfficePLUS.cn-4">
            <a:extLst>
              <a:ext uri="{FF2B5EF4-FFF2-40B4-BE49-F238E27FC236}">
                <a16:creationId xmlns:a16="http://schemas.microsoft.com/office/drawing/2014/main" id="{AA52B90A-DBC1-4C35-A7A8-6DA2213EC035}"/>
              </a:ext>
            </a:extLst>
          </p:cNvPr>
          <p:cNvSpPr txBox="1"/>
          <p:nvPr/>
        </p:nvSpPr>
        <p:spPr>
          <a:xfrm>
            <a:off x="827749" y="1956047"/>
            <a:ext cx="2525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2.1 </a:t>
            </a:r>
            <a:r>
              <a:rPr lang="zh-CN" altLang="en-US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产品的前景</a:t>
            </a:r>
          </a:p>
        </p:txBody>
      </p:sp>
      <p:sp>
        <p:nvSpPr>
          <p:cNvPr id="25" name="OfficePLUS.cn-10">
            <a:extLst>
              <a:ext uri="{FF2B5EF4-FFF2-40B4-BE49-F238E27FC236}">
                <a16:creationId xmlns:a16="http://schemas.microsoft.com/office/drawing/2014/main" id="{08C91743-43A9-4A22-A5C3-7AF23F1E8E91}"/>
              </a:ext>
            </a:extLst>
          </p:cNvPr>
          <p:cNvSpPr txBox="1"/>
          <p:nvPr/>
        </p:nvSpPr>
        <p:spPr>
          <a:xfrm>
            <a:off x="4423082" y="1956047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en-US" altLang="zh-CN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2.2 </a:t>
            </a:r>
            <a:r>
              <a:rPr lang="zh-CN" altLang="en-US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产品的目标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E52E4FC-2370-4AD3-B655-257D6293B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19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AB54BF7-7CEB-4F35-90A3-D65A216144CE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24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.cn-1">
            <a:extLst>
              <a:ext uri="{FF2B5EF4-FFF2-40B4-BE49-F238E27FC236}">
                <a16:creationId xmlns:a16="http://schemas.microsoft.com/office/drawing/2014/main" id="{CEC7C78E-C8F2-4FA6-99F3-EB3D745DA3BD}"/>
              </a:ext>
            </a:extLst>
          </p:cNvPr>
          <p:cNvGrpSpPr/>
          <p:nvPr/>
        </p:nvGrpSpPr>
        <p:grpSpPr>
          <a:xfrm>
            <a:off x="247654" y="228600"/>
            <a:ext cx="11696700" cy="6400800"/>
            <a:chOff x="247650" y="228600"/>
            <a:chExt cx="11696700" cy="6400800"/>
          </a:xfrm>
        </p:grpSpPr>
        <p:sp>
          <p:nvSpPr>
            <p:cNvPr id="3" name="OfficePLUS.cn-1-1">
              <a:extLst>
                <a:ext uri="{FF2B5EF4-FFF2-40B4-BE49-F238E27FC236}">
                  <a16:creationId xmlns:a16="http://schemas.microsoft.com/office/drawing/2014/main" id="{1A0812F4-7BF9-4EFD-BC5D-39CB93A2B943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13500003" rotWithShape="0">
                <a:srgbClr val="FFFFFF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  <p:sp>
          <p:nvSpPr>
            <p:cNvPr id="4" name="OfficePLUS.cn-1-2">
              <a:extLst>
                <a:ext uri="{FF2B5EF4-FFF2-40B4-BE49-F238E27FC236}">
                  <a16:creationId xmlns:a16="http://schemas.microsoft.com/office/drawing/2014/main" id="{BE335E14-BC4E-46CE-A464-A34F6F7D72E6}"/>
                </a:ext>
              </a:extLst>
            </p:cNvPr>
            <p:cNvSpPr/>
            <p:nvPr/>
          </p:nvSpPr>
          <p:spPr>
            <a:xfrm>
              <a:off x="247650" y="228600"/>
              <a:ext cx="11696700" cy="6400800"/>
            </a:xfrm>
            <a:prstGeom prst="roundRect">
              <a:avLst>
                <a:gd name="adj" fmla="val 30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27000" dist="63500" dir="2700001" rotWithShape="0">
                <a:srgbClr val="D4D4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white"/>
                </a:solidFill>
                <a:ea typeface="微软雅黑"/>
                <a:sym typeface="+mn-lt"/>
              </a:endParaRPr>
            </a:p>
          </p:txBody>
        </p:sp>
      </p:grpSp>
      <p:sp>
        <p:nvSpPr>
          <p:cNvPr id="5" name="OfficePLUS.cn-2">
            <a:extLst>
              <a:ext uri="{FF2B5EF4-FFF2-40B4-BE49-F238E27FC236}">
                <a16:creationId xmlns:a16="http://schemas.microsoft.com/office/drawing/2014/main" id="{84122A8D-925F-490A-BFAE-BFC95CE03149}"/>
              </a:ext>
            </a:extLst>
          </p:cNvPr>
          <p:cNvSpPr/>
          <p:nvPr/>
        </p:nvSpPr>
        <p:spPr>
          <a:xfrm>
            <a:off x="622300" y="596900"/>
            <a:ext cx="838200" cy="1016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6" name="OfficePLUS.cn-3">
            <a:extLst>
              <a:ext uri="{FF2B5EF4-FFF2-40B4-BE49-F238E27FC236}">
                <a16:creationId xmlns:a16="http://schemas.microsoft.com/office/drawing/2014/main" id="{1A7FFB35-E9C3-4224-B967-86EE7369E7B4}"/>
              </a:ext>
            </a:extLst>
          </p:cNvPr>
          <p:cNvSpPr/>
          <p:nvPr/>
        </p:nvSpPr>
        <p:spPr>
          <a:xfrm>
            <a:off x="622303" y="787403"/>
            <a:ext cx="469900" cy="88900"/>
          </a:xfrm>
          <a:prstGeom prst="roundRect">
            <a:avLst/>
          </a:pr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ea typeface="微软雅黑"/>
              <a:sym typeface="+mn-lt"/>
            </a:endParaRPr>
          </a:p>
        </p:txBody>
      </p:sp>
      <p:sp>
        <p:nvSpPr>
          <p:cNvPr id="21" name="OfficePLUS.cn-10">
            <a:extLst>
              <a:ext uri="{FF2B5EF4-FFF2-40B4-BE49-F238E27FC236}">
                <a16:creationId xmlns:a16="http://schemas.microsoft.com/office/drawing/2014/main" id="{91E76095-EF30-4111-80A2-2397BCA94B46}"/>
              </a:ext>
            </a:extLst>
          </p:cNvPr>
          <p:cNvSpPr txBox="1"/>
          <p:nvPr/>
        </p:nvSpPr>
        <p:spPr>
          <a:xfrm>
            <a:off x="1466856" y="509546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defTabSz="914354">
              <a:defRPr/>
            </a:pPr>
            <a:r>
              <a:rPr lang="zh-CN" altLang="en-US" sz="28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综合描述</a:t>
            </a:r>
          </a:p>
        </p:txBody>
      </p:sp>
      <p:sp>
        <p:nvSpPr>
          <p:cNvPr id="24" name="OfficePLUS.cn-4">
            <a:extLst>
              <a:ext uri="{FF2B5EF4-FFF2-40B4-BE49-F238E27FC236}">
                <a16:creationId xmlns:a16="http://schemas.microsoft.com/office/drawing/2014/main" id="{AA52B90A-DBC1-4C35-A7A8-6DA2213EC035}"/>
              </a:ext>
            </a:extLst>
          </p:cNvPr>
          <p:cNvSpPr txBox="1"/>
          <p:nvPr/>
        </p:nvSpPr>
        <p:spPr>
          <a:xfrm>
            <a:off x="4742103" y="556567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 defTabSz="914354">
              <a:defRPr/>
            </a:pPr>
            <a:r>
              <a:rPr lang="en-US" altLang="zh-CN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2.3 </a:t>
            </a:r>
            <a:r>
              <a:rPr lang="zh-CN" altLang="en-US" sz="2400" b="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产品的功能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ACC1433-7659-499B-AC9F-7E3141D040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121669"/>
            <a:ext cx="10999538" cy="538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308A75B-8706-4A93-AE33-030D03F63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10" y="450998"/>
            <a:ext cx="1723128" cy="672805"/>
          </a:xfrm>
          <a:prstGeom prst="rect">
            <a:avLst/>
          </a:prstGeom>
        </p:spPr>
      </p:pic>
      <p:sp>
        <p:nvSpPr>
          <p:cNvPr id="11" name="OfficePLUS.cn-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6291D4B-253A-4D0D-AF55-0E572AC7DB4D}"/>
              </a:ext>
            </a:extLst>
          </p:cNvPr>
          <p:cNvSpPr/>
          <p:nvPr/>
        </p:nvSpPr>
        <p:spPr>
          <a:xfrm>
            <a:off x="11417300" y="6121400"/>
            <a:ext cx="381000" cy="381000"/>
          </a:xfrm>
          <a:custGeom>
            <a:avLst/>
            <a:gdLst>
              <a:gd name="T0" fmla="*/ 10427 w 12800"/>
              <a:gd name="T1" fmla="*/ 1426 h 12800"/>
              <a:gd name="T2" fmla="*/ 2373 w 12800"/>
              <a:gd name="T3" fmla="*/ 1426 h 12800"/>
              <a:gd name="T4" fmla="*/ 0 w 12800"/>
              <a:gd name="T5" fmla="*/ 6400 h 12800"/>
              <a:gd name="T6" fmla="*/ 2373 w 12800"/>
              <a:gd name="T7" fmla="*/ 11374 h 12800"/>
              <a:gd name="T8" fmla="*/ 10427 w 12800"/>
              <a:gd name="T9" fmla="*/ 11374 h 12800"/>
              <a:gd name="T10" fmla="*/ 12800 w 12800"/>
              <a:gd name="T11" fmla="*/ 6400 h 12800"/>
              <a:gd name="T12" fmla="*/ 4174 w 12800"/>
              <a:gd name="T13" fmla="*/ 1206 h 12800"/>
              <a:gd name="T14" fmla="*/ 2942 w 12800"/>
              <a:gd name="T15" fmla="*/ 1931 h 12800"/>
              <a:gd name="T16" fmla="*/ 2373 w 12800"/>
              <a:gd name="T17" fmla="*/ 2437 h 12800"/>
              <a:gd name="T18" fmla="*/ 2596 w 12800"/>
              <a:gd name="T19" fmla="*/ 6028 h 12800"/>
              <a:gd name="T20" fmla="*/ 1194 w 12800"/>
              <a:gd name="T21" fmla="*/ 4201 h 12800"/>
              <a:gd name="T22" fmla="*/ 2373 w 12800"/>
              <a:gd name="T23" fmla="*/ 10363 h 12800"/>
              <a:gd name="T24" fmla="*/ 762 w 12800"/>
              <a:gd name="T25" fmla="*/ 6772 h 12800"/>
              <a:gd name="T26" fmla="*/ 3174 w 12800"/>
              <a:gd name="T27" fmla="*/ 9809 h 12800"/>
              <a:gd name="T28" fmla="*/ 2942 w 12800"/>
              <a:gd name="T29" fmla="*/ 10869 h 12800"/>
              <a:gd name="T30" fmla="*/ 4174 w 12800"/>
              <a:gd name="T31" fmla="*/ 11594 h 12800"/>
              <a:gd name="T32" fmla="*/ 6028 w 12800"/>
              <a:gd name="T33" fmla="*/ 12005 h 12800"/>
              <a:gd name="T34" fmla="*/ 4350 w 12800"/>
              <a:gd name="T35" fmla="*/ 10542 h 12800"/>
              <a:gd name="T36" fmla="*/ 4201 w 12800"/>
              <a:gd name="T37" fmla="*/ 10131 h 12800"/>
              <a:gd name="T38" fmla="*/ 6028 w 12800"/>
              <a:gd name="T39" fmla="*/ 12005 h 12800"/>
              <a:gd name="T40" fmla="*/ 3847 w 12800"/>
              <a:gd name="T41" fmla="*/ 9467 h 12800"/>
              <a:gd name="T42" fmla="*/ 3346 w 12800"/>
              <a:gd name="T43" fmla="*/ 6772 h 12800"/>
              <a:gd name="T44" fmla="*/ 6028 w 12800"/>
              <a:gd name="T45" fmla="*/ 8948 h 12800"/>
              <a:gd name="T46" fmla="*/ 3346 w 12800"/>
              <a:gd name="T47" fmla="*/ 6028 h 12800"/>
              <a:gd name="T48" fmla="*/ 3847 w 12800"/>
              <a:gd name="T49" fmla="*/ 3333 h 12800"/>
              <a:gd name="T50" fmla="*/ 6028 w 12800"/>
              <a:gd name="T51" fmla="*/ 6028 h 12800"/>
              <a:gd name="T52" fmla="*/ 4201 w 12800"/>
              <a:gd name="T53" fmla="*/ 2669 h 12800"/>
              <a:gd name="T54" fmla="*/ 4350 w 12800"/>
              <a:gd name="T55" fmla="*/ 2258 h 12800"/>
              <a:gd name="T56" fmla="*/ 6028 w 12800"/>
              <a:gd name="T57" fmla="*/ 795 h 12800"/>
              <a:gd name="T58" fmla="*/ 11606 w 12800"/>
              <a:gd name="T59" fmla="*/ 4201 h 12800"/>
              <a:gd name="T60" fmla="*/ 10204 w 12800"/>
              <a:gd name="T61" fmla="*/ 6028 h 12800"/>
              <a:gd name="T62" fmla="*/ 10427 w 12800"/>
              <a:gd name="T63" fmla="*/ 2437 h 12800"/>
              <a:gd name="T64" fmla="*/ 9858 w 12800"/>
              <a:gd name="T65" fmla="*/ 1931 h 12800"/>
              <a:gd name="T66" fmla="*/ 8626 w 12800"/>
              <a:gd name="T67" fmla="*/ 1206 h 12800"/>
              <a:gd name="T68" fmla="*/ 6772 w 12800"/>
              <a:gd name="T69" fmla="*/ 795 h 12800"/>
              <a:gd name="T70" fmla="*/ 8450 w 12800"/>
              <a:gd name="T71" fmla="*/ 2258 h 12800"/>
              <a:gd name="T72" fmla="*/ 8599 w 12800"/>
              <a:gd name="T73" fmla="*/ 2669 h 12800"/>
              <a:gd name="T74" fmla="*/ 6772 w 12800"/>
              <a:gd name="T75" fmla="*/ 795 h 12800"/>
              <a:gd name="T76" fmla="*/ 8953 w 12800"/>
              <a:gd name="T77" fmla="*/ 3333 h 12800"/>
              <a:gd name="T78" fmla="*/ 9454 w 12800"/>
              <a:gd name="T79" fmla="*/ 6028 h 12800"/>
              <a:gd name="T80" fmla="*/ 6772 w 12800"/>
              <a:gd name="T81" fmla="*/ 3852 h 12800"/>
              <a:gd name="T82" fmla="*/ 9454 w 12800"/>
              <a:gd name="T83" fmla="*/ 6772 h 12800"/>
              <a:gd name="T84" fmla="*/ 8953 w 12800"/>
              <a:gd name="T85" fmla="*/ 9467 h 12800"/>
              <a:gd name="T86" fmla="*/ 6772 w 12800"/>
              <a:gd name="T87" fmla="*/ 6772 h 12800"/>
              <a:gd name="T88" fmla="*/ 6772 w 12800"/>
              <a:gd name="T89" fmla="*/ 12005 h 12800"/>
              <a:gd name="T90" fmla="*/ 8599 w 12800"/>
              <a:gd name="T91" fmla="*/ 10131 h 12800"/>
              <a:gd name="T92" fmla="*/ 8450 w 12800"/>
              <a:gd name="T93" fmla="*/ 10542 h 12800"/>
              <a:gd name="T94" fmla="*/ 8626 w 12800"/>
              <a:gd name="T95" fmla="*/ 11594 h 12800"/>
              <a:gd name="T96" fmla="*/ 9858 w 12800"/>
              <a:gd name="T97" fmla="*/ 10869 h 12800"/>
              <a:gd name="T98" fmla="*/ 11606 w 12800"/>
              <a:gd name="T99" fmla="*/ 8599 h 12800"/>
              <a:gd name="T100" fmla="*/ 9626 w 12800"/>
              <a:gd name="T101" fmla="*/ 9809 h 12800"/>
              <a:gd name="T102" fmla="*/ 12038 w 12800"/>
              <a:gd name="T103" fmla="*/ 677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00" h="12800">
                <a:moveTo>
                  <a:pt x="10981" y="1931"/>
                </a:moveTo>
                <a:cubicBezTo>
                  <a:pt x="10807" y="1752"/>
                  <a:pt x="10621" y="1583"/>
                  <a:pt x="10427" y="1426"/>
                </a:cubicBezTo>
                <a:cubicBezTo>
                  <a:pt x="9327" y="534"/>
                  <a:pt x="7926" y="0"/>
                  <a:pt x="6400" y="0"/>
                </a:cubicBezTo>
                <a:cubicBezTo>
                  <a:pt x="4874" y="0"/>
                  <a:pt x="3473" y="534"/>
                  <a:pt x="2373" y="1426"/>
                </a:cubicBezTo>
                <a:cubicBezTo>
                  <a:pt x="2179" y="1583"/>
                  <a:pt x="1993" y="1752"/>
                  <a:pt x="1819" y="1931"/>
                </a:cubicBezTo>
                <a:cubicBezTo>
                  <a:pt x="693" y="3085"/>
                  <a:pt x="0" y="4661"/>
                  <a:pt x="0" y="6400"/>
                </a:cubicBezTo>
                <a:cubicBezTo>
                  <a:pt x="0" y="8139"/>
                  <a:pt x="693" y="9715"/>
                  <a:pt x="1819" y="10869"/>
                </a:cubicBezTo>
                <a:cubicBezTo>
                  <a:pt x="1993" y="11048"/>
                  <a:pt x="2179" y="11217"/>
                  <a:pt x="2373" y="11374"/>
                </a:cubicBezTo>
                <a:cubicBezTo>
                  <a:pt x="3473" y="12266"/>
                  <a:pt x="4874" y="12800"/>
                  <a:pt x="6400" y="12800"/>
                </a:cubicBezTo>
                <a:cubicBezTo>
                  <a:pt x="7926" y="12800"/>
                  <a:pt x="9327" y="12266"/>
                  <a:pt x="10427" y="11374"/>
                </a:cubicBezTo>
                <a:cubicBezTo>
                  <a:pt x="10621" y="11217"/>
                  <a:pt x="10807" y="11048"/>
                  <a:pt x="10981" y="10869"/>
                </a:cubicBezTo>
                <a:cubicBezTo>
                  <a:pt x="12107" y="9715"/>
                  <a:pt x="12800" y="8139"/>
                  <a:pt x="12800" y="6400"/>
                </a:cubicBezTo>
                <a:cubicBezTo>
                  <a:pt x="12800" y="4661"/>
                  <a:pt x="12107" y="3085"/>
                  <a:pt x="10981" y="1931"/>
                </a:cubicBezTo>
                <a:close/>
                <a:moveTo>
                  <a:pt x="4174" y="1206"/>
                </a:moveTo>
                <a:cubicBezTo>
                  <a:pt x="3914" y="1520"/>
                  <a:pt x="3680" y="1887"/>
                  <a:pt x="3475" y="2298"/>
                </a:cubicBezTo>
                <a:cubicBezTo>
                  <a:pt x="3290" y="2186"/>
                  <a:pt x="3112" y="2064"/>
                  <a:pt x="2942" y="1931"/>
                </a:cubicBezTo>
                <a:cubicBezTo>
                  <a:pt x="3319" y="1638"/>
                  <a:pt x="3732" y="1395"/>
                  <a:pt x="4174" y="1206"/>
                </a:cubicBezTo>
                <a:close/>
                <a:moveTo>
                  <a:pt x="2373" y="2437"/>
                </a:moveTo>
                <a:cubicBezTo>
                  <a:pt x="2626" y="2642"/>
                  <a:pt x="2894" y="2827"/>
                  <a:pt x="3174" y="2991"/>
                </a:cubicBezTo>
                <a:cubicBezTo>
                  <a:pt x="2841" y="3880"/>
                  <a:pt x="2634" y="4916"/>
                  <a:pt x="2596" y="6028"/>
                </a:cubicBezTo>
                <a:lnTo>
                  <a:pt x="762" y="6028"/>
                </a:lnTo>
                <a:cubicBezTo>
                  <a:pt x="803" y="5396"/>
                  <a:pt x="947" y="4783"/>
                  <a:pt x="1194" y="4201"/>
                </a:cubicBezTo>
                <a:cubicBezTo>
                  <a:pt x="1472" y="3542"/>
                  <a:pt x="1869" y="2949"/>
                  <a:pt x="2373" y="2437"/>
                </a:cubicBezTo>
                <a:close/>
                <a:moveTo>
                  <a:pt x="2373" y="10363"/>
                </a:moveTo>
                <a:cubicBezTo>
                  <a:pt x="1869" y="9851"/>
                  <a:pt x="1472" y="9258"/>
                  <a:pt x="1194" y="8599"/>
                </a:cubicBezTo>
                <a:cubicBezTo>
                  <a:pt x="947" y="8017"/>
                  <a:pt x="803" y="7404"/>
                  <a:pt x="762" y="6772"/>
                </a:cubicBezTo>
                <a:lnTo>
                  <a:pt x="2596" y="6772"/>
                </a:lnTo>
                <a:cubicBezTo>
                  <a:pt x="2634" y="7884"/>
                  <a:pt x="2841" y="8920"/>
                  <a:pt x="3174" y="9809"/>
                </a:cubicBezTo>
                <a:cubicBezTo>
                  <a:pt x="2894" y="9973"/>
                  <a:pt x="2626" y="10158"/>
                  <a:pt x="2373" y="10363"/>
                </a:cubicBezTo>
                <a:close/>
                <a:moveTo>
                  <a:pt x="2942" y="10869"/>
                </a:moveTo>
                <a:cubicBezTo>
                  <a:pt x="3112" y="10736"/>
                  <a:pt x="3290" y="10614"/>
                  <a:pt x="3475" y="10502"/>
                </a:cubicBezTo>
                <a:cubicBezTo>
                  <a:pt x="3680" y="10913"/>
                  <a:pt x="3914" y="11280"/>
                  <a:pt x="4174" y="11594"/>
                </a:cubicBezTo>
                <a:cubicBezTo>
                  <a:pt x="3732" y="11405"/>
                  <a:pt x="3319" y="11162"/>
                  <a:pt x="2942" y="10869"/>
                </a:cubicBezTo>
                <a:close/>
                <a:moveTo>
                  <a:pt x="6028" y="12005"/>
                </a:moveTo>
                <a:cubicBezTo>
                  <a:pt x="5799" y="11949"/>
                  <a:pt x="5572" y="11843"/>
                  <a:pt x="5351" y="11686"/>
                </a:cubicBezTo>
                <a:cubicBezTo>
                  <a:pt x="4988" y="11428"/>
                  <a:pt x="4642" y="11032"/>
                  <a:pt x="4350" y="10542"/>
                </a:cubicBezTo>
                <a:cubicBezTo>
                  <a:pt x="4277" y="10419"/>
                  <a:pt x="4207" y="10290"/>
                  <a:pt x="4141" y="10157"/>
                </a:cubicBezTo>
                <a:cubicBezTo>
                  <a:pt x="4161" y="10148"/>
                  <a:pt x="4181" y="10140"/>
                  <a:pt x="4201" y="10131"/>
                </a:cubicBezTo>
                <a:cubicBezTo>
                  <a:pt x="4783" y="9885"/>
                  <a:pt x="5396" y="9740"/>
                  <a:pt x="6028" y="9700"/>
                </a:cubicBezTo>
                <a:lnTo>
                  <a:pt x="6028" y="12005"/>
                </a:lnTo>
                <a:close/>
                <a:moveTo>
                  <a:pt x="6028" y="8948"/>
                </a:moveTo>
                <a:cubicBezTo>
                  <a:pt x="5257" y="8993"/>
                  <a:pt x="4522" y="9173"/>
                  <a:pt x="3847" y="9467"/>
                </a:cubicBezTo>
                <a:cubicBezTo>
                  <a:pt x="3760" y="9225"/>
                  <a:pt x="3683" y="8972"/>
                  <a:pt x="3616" y="8708"/>
                </a:cubicBezTo>
                <a:cubicBezTo>
                  <a:pt x="3461" y="8092"/>
                  <a:pt x="3371" y="7442"/>
                  <a:pt x="3346" y="6772"/>
                </a:cubicBezTo>
                <a:lnTo>
                  <a:pt x="6028" y="6772"/>
                </a:lnTo>
                <a:lnTo>
                  <a:pt x="6028" y="8948"/>
                </a:lnTo>
                <a:close/>
                <a:moveTo>
                  <a:pt x="6028" y="6028"/>
                </a:moveTo>
                <a:lnTo>
                  <a:pt x="3346" y="6028"/>
                </a:lnTo>
                <a:cubicBezTo>
                  <a:pt x="3371" y="5358"/>
                  <a:pt x="3461" y="4708"/>
                  <a:pt x="3616" y="4092"/>
                </a:cubicBezTo>
                <a:cubicBezTo>
                  <a:pt x="3683" y="3828"/>
                  <a:pt x="3760" y="3575"/>
                  <a:pt x="3847" y="3333"/>
                </a:cubicBezTo>
                <a:cubicBezTo>
                  <a:pt x="4522" y="3627"/>
                  <a:pt x="5257" y="3807"/>
                  <a:pt x="6028" y="3852"/>
                </a:cubicBezTo>
                <a:lnTo>
                  <a:pt x="6028" y="6028"/>
                </a:lnTo>
                <a:close/>
                <a:moveTo>
                  <a:pt x="6028" y="3100"/>
                </a:moveTo>
                <a:cubicBezTo>
                  <a:pt x="5396" y="3060"/>
                  <a:pt x="4783" y="2915"/>
                  <a:pt x="4201" y="2669"/>
                </a:cubicBezTo>
                <a:cubicBezTo>
                  <a:pt x="4181" y="2660"/>
                  <a:pt x="4161" y="2652"/>
                  <a:pt x="4141" y="2643"/>
                </a:cubicBezTo>
                <a:cubicBezTo>
                  <a:pt x="4207" y="2510"/>
                  <a:pt x="4277" y="2381"/>
                  <a:pt x="4350" y="2258"/>
                </a:cubicBezTo>
                <a:cubicBezTo>
                  <a:pt x="4642" y="1768"/>
                  <a:pt x="4988" y="1372"/>
                  <a:pt x="5351" y="1114"/>
                </a:cubicBezTo>
                <a:cubicBezTo>
                  <a:pt x="5572" y="957"/>
                  <a:pt x="5799" y="851"/>
                  <a:pt x="6028" y="795"/>
                </a:cubicBezTo>
                <a:lnTo>
                  <a:pt x="6028" y="3100"/>
                </a:lnTo>
                <a:close/>
                <a:moveTo>
                  <a:pt x="11606" y="4201"/>
                </a:moveTo>
                <a:cubicBezTo>
                  <a:pt x="11853" y="4783"/>
                  <a:pt x="11997" y="5396"/>
                  <a:pt x="12038" y="6028"/>
                </a:cubicBezTo>
                <a:lnTo>
                  <a:pt x="10204" y="6028"/>
                </a:lnTo>
                <a:cubicBezTo>
                  <a:pt x="10166" y="4916"/>
                  <a:pt x="9959" y="3880"/>
                  <a:pt x="9626" y="2991"/>
                </a:cubicBezTo>
                <a:cubicBezTo>
                  <a:pt x="9906" y="2827"/>
                  <a:pt x="10174" y="2642"/>
                  <a:pt x="10427" y="2437"/>
                </a:cubicBezTo>
                <a:cubicBezTo>
                  <a:pt x="10931" y="2949"/>
                  <a:pt x="11328" y="3542"/>
                  <a:pt x="11606" y="4201"/>
                </a:cubicBezTo>
                <a:close/>
                <a:moveTo>
                  <a:pt x="9858" y="1931"/>
                </a:moveTo>
                <a:cubicBezTo>
                  <a:pt x="9688" y="2064"/>
                  <a:pt x="9510" y="2186"/>
                  <a:pt x="9325" y="2298"/>
                </a:cubicBezTo>
                <a:cubicBezTo>
                  <a:pt x="9120" y="1887"/>
                  <a:pt x="8886" y="1520"/>
                  <a:pt x="8626" y="1206"/>
                </a:cubicBezTo>
                <a:cubicBezTo>
                  <a:pt x="9068" y="1395"/>
                  <a:pt x="9481" y="1638"/>
                  <a:pt x="9858" y="1931"/>
                </a:cubicBezTo>
                <a:close/>
                <a:moveTo>
                  <a:pt x="6772" y="795"/>
                </a:moveTo>
                <a:cubicBezTo>
                  <a:pt x="7001" y="851"/>
                  <a:pt x="7228" y="957"/>
                  <a:pt x="7449" y="1114"/>
                </a:cubicBezTo>
                <a:cubicBezTo>
                  <a:pt x="7812" y="1372"/>
                  <a:pt x="8158" y="1768"/>
                  <a:pt x="8450" y="2258"/>
                </a:cubicBezTo>
                <a:cubicBezTo>
                  <a:pt x="8523" y="2381"/>
                  <a:pt x="8593" y="2510"/>
                  <a:pt x="8659" y="2643"/>
                </a:cubicBezTo>
                <a:cubicBezTo>
                  <a:pt x="8639" y="2652"/>
                  <a:pt x="8619" y="2660"/>
                  <a:pt x="8599" y="2669"/>
                </a:cubicBezTo>
                <a:cubicBezTo>
                  <a:pt x="8017" y="2915"/>
                  <a:pt x="7404" y="3060"/>
                  <a:pt x="6772" y="3100"/>
                </a:cubicBezTo>
                <a:lnTo>
                  <a:pt x="6772" y="795"/>
                </a:lnTo>
                <a:close/>
                <a:moveTo>
                  <a:pt x="6772" y="3852"/>
                </a:moveTo>
                <a:cubicBezTo>
                  <a:pt x="7543" y="3807"/>
                  <a:pt x="8278" y="3627"/>
                  <a:pt x="8953" y="3333"/>
                </a:cubicBezTo>
                <a:cubicBezTo>
                  <a:pt x="9040" y="3575"/>
                  <a:pt x="9117" y="3828"/>
                  <a:pt x="9184" y="4092"/>
                </a:cubicBezTo>
                <a:cubicBezTo>
                  <a:pt x="9339" y="4708"/>
                  <a:pt x="9429" y="5358"/>
                  <a:pt x="9454" y="6028"/>
                </a:cubicBezTo>
                <a:lnTo>
                  <a:pt x="6772" y="6028"/>
                </a:lnTo>
                <a:lnTo>
                  <a:pt x="6772" y="3852"/>
                </a:lnTo>
                <a:close/>
                <a:moveTo>
                  <a:pt x="6772" y="6772"/>
                </a:moveTo>
                <a:lnTo>
                  <a:pt x="9454" y="6772"/>
                </a:lnTo>
                <a:cubicBezTo>
                  <a:pt x="9429" y="7442"/>
                  <a:pt x="9339" y="8092"/>
                  <a:pt x="9184" y="8708"/>
                </a:cubicBezTo>
                <a:cubicBezTo>
                  <a:pt x="9117" y="8972"/>
                  <a:pt x="9040" y="9225"/>
                  <a:pt x="8953" y="9467"/>
                </a:cubicBezTo>
                <a:cubicBezTo>
                  <a:pt x="8278" y="9173"/>
                  <a:pt x="7543" y="8993"/>
                  <a:pt x="6772" y="8948"/>
                </a:cubicBezTo>
                <a:lnTo>
                  <a:pt x="6772" y="6772"/>
                </a:lnTo>
                <a:close/>
                <a:moveTo>
                  <a:pt x="7449" y="11686"/>
                </a:moveTo>
                <a:cubicBezTo>
                  <a:pt x="7228" y="11843"/>
                  <a:pt x="7001" y="11949"/>
                  <a:pt x="6772" y="12005"/>
                </a:cubicBezTo>
                <a:lnTo>
                  <a:pt x="6772" y="9700"/>
                </a:lnTo>
                <a:cubicBezTo>
                  <a:pt x="7404" y="9740"/>
                  <a:pt x="8017" y="9885"/>
                  <a:pt x="8599" y="10131"/>
                </a:cubicBezTo>
                <a:cubicBezTo>
                  <a:pt x="8619" y="10140"/>
                  <a:pt x="8639" y="10148"/>
                  <a:pt x="8659" y="10157"/>
                </a:cubicBezTo>
                <a:cubicBezTo>
                  <a:pt x="8593" y="10290"/>
                  <a:pt x="8523" y="10419"/>
                  <a:pt x="8450" y="10542"/>
                </a:cubicBezTo>
                <a:cubicBezTo>
                  <a:pt x="8158" y="11032"/>
                  <a:pt x="7812" y="11428"/>
                  <a:pt x="7449" y="11686"/>
                </a:cubicBezTo>
                <a:close/>
                <a:moveTo>
                  <a:pt x="8626" y="11594"/>
                </a:moveTo>
                <a:cubicBezTo>
                  <a:pt x="8886" y="11280"/>
                  <a:pt x="9120" y="10913"/>
                  <a:pt x="9325" y="10502"/>
                </a:cubicBezTo>
                <a:cubicBezTo>
                  <a:pt x="9510" y="10614"/>
                  <a:pt x="9688" y="10736"/>
                  <a:pt x="9858" y="10869"/>
                </a:cubicBezTo>
                <a:cubicBezTo>
                  <a:pt x="9481" y="11162"/>
                  <a:pt x="9068" y="11405"/>
                  <a:pt x="8626" y="11594"/>
                </a:cubicBezTo>
                <a:close/>
                <a:moveTo>
                  <a:pt x="11606" y="8599"/>
                </a:moveTo>
                <a:cubicBezTo>
                  <a:pt x="11328" y="9258"/>
                  <a:pt x="10931" y="9851"/>
                  <a:pt x="10427" y="10363"/>
                </a:cubicBezTo>
                <a:cubicBezTo>
                  <a:pt x="10174" y="10158"/>
                  <a:pt x="9906" y="9973"/>
                  <a:pt x="9626" y="9809"/>
                </a:cubicBezTo>
                <a:cubicBezTo>
                  <a:pt x="9959" y="8920"/>
                  <a:pt x="10166" y="7884"/>
                  <a:pt x="10204" y="6772"/>
                </a:cubicBezTo>
                <a:lnTo>
                  <a:pt x="12038" y="6772"/>
                </a:lnTo>
                <a:cubicBezTo>
                  <a:pt x="11997" y="7404"/>
                  <a:pt x="11853" y="8017"/>
                  <a:pt x="11606" y="8599"/>
                </a:cubicBezTo>
                <a:close/>
              </a:path>
            </a:pathLst>
          </a:custGeom>
          <a:solidFill>
            <a:srgbClr val="556C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436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9125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420;#402420;#58893;#180075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420;#402420;#58893;#180075;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4ohwhfve">
      <a:majorFont>
        <a:latin typeface="微软雅黑 Light" panose="020F0302020204030204"/>
        <a:ea typeface="微软雅黑"/>
        <a:cs typeface=""/>
      </a:majorFont>
      <a:minorFont>
        <a:latin typeface="微软雅黑 Light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4ohwhfve">
      <a:majorFont>
        <a:latin typeface="微软雅黑 Light" panose="020F0302020204030204"/>
        <a:ea typeface="微软雅黑"/>
        <a:cs typeface=""/>
      </a:majorFont>
      <a:minorFont>
        <a:latin typeface="微软雅黑 Light" panose="020F0502020204030204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1021</Words>
  <Application>Microsoft Office PowerPoint</Application>
  <PresentationFormat>宽屏</PresentationFormat>
  <Paragraphs>197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等线</vt:lpstr>
      <vt:lpstr>Segoe UI Light</vt:lpstr>
      <vt:lpstr>Arial</vt:lpstr>
      <vt:lpstr>Century Gothic</vt:lpstr>
      <vt:lpstr>微软雅黑 Light</vt:lpstr>
      <vt:lpstr>微软雅黑</vt:lpstr>
      <vt:lpstr>Helvetica-Roman-SemiB</vt:lpstr>
      <vt:lpstr>1_Office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宏泽</dc:creator>
  <cp:lastModifiedBy>Pan Fan</cp:lastModifiedBy>
  <cp:revision>83</cp:revision>
  <dcterms:created xsi:type="dcterms:W3CDTF">2020-08-26T05:38:35Z</dcterms:created>
  <dcterms:modified xsi:type="dcterms:W3CDTF">2020-12-20T14:33:19Z</dcterms:modified>
</cp:coreProperties>
</file>